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57" r:id="rId5"/>
  </p:sldMasterIdLst>
  <p:notesMasterIdLst>
    <p:notesMasterId r:id="rId24"/>
  </p:notesMasterIdLst>
  <p:sldIdLst>
    <p:sldId id="256" r:id="rId6"/>
    <p:sldId id="257" r:id="rId7"/>
    <p:sldId id="288" r:id="rId8"/>
    <p:sldId id="1933" r:id="rId9"/>
    <p:sldId id="1893" r:id="rId10"/>
    <p:sldId id="10221" r:id="rId11"/>
    <p:sldId id="1925" r:id="rId12"/>
    <p:sldId id="10247" r:id="rId13"/>
    <p:sldId id="10226" r:id="rId14"/>
    <p:sldId id="10244" r:id="rId15"/>
    <p:sldId id="1941" r:id="rId16"/>
    <p:sldId id="10217" r:id="rId17"/>
    <p:sldId id="10242" r:id="rId18"/>
    <p:sldId id="10243" r:id="rId19"/>
    <p:sldId id="10246" r:id="rId20"/>
    <p:sldId id="10245" r:id="rId21"/>
    <p:sldId id="10214" r:id="rId22"/>
    <p:sldId id="102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88"/>
            <p14:sldId id="1933"/>
            <p14:sldId id="1893"/>
            <p14:sldId id="10221"/>
            <p14:sldId id="1925"/>
            <p14:sldId id="10247"/>
            <p14:sldId id="10226"/>
            <p14:sldId id="10244"/>
            <p14:sldId id="1941"/>
            <p14:sldId id="10217"/>
            <p14:sldId id="10242"/>
            <p14:sldId id="10243"/>
            <p14:sldId id="10246"/>
            <p14:sldId id="10245"/>
            <p14:sldId id="10214"/>
            <p14:sldId id="102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1C74"/>
    <a:srgbClr val="311147"/>
    <a:srgbClr val="5C2D91"/>
    <a:srgbClr val="3A1C5A"/>
    <a:srgbClr val="412066"/>
    <a:srgbClr val="4F277B"/>
    <a:srgbClr val="8B53C9"/>
    <a:srgbClr val="231F20"/>
    <a:srgbClr val="E206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3A101-5B3B-4D60-86AE-5B2201F1DDDB}" v="188" dt="2019-09-23T17:49:57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85498" autoAdjust="0"/>
  </p:normalViewPr>
  <p:slideViewPr>
    <p:cSldViewPr snapToGrid="0">
      <p:cViewPr varScale="1">
        <p:scale>
          <a:sx n="98" d="100"/>
          <a:sy n="98" d="100"/>
        </p:scale>
        <p:origin x="58" y="2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Roth" userId="02261a5d-b764-49c2-b6b6-041bd43f80dd" providerId="ADAL" clId="{FA03A101-5B3B-4D60-86AE-5B2201F1DDDB}"/>
    <pc:docChg chg="undo custSel addSld delSld modSld sldOrd modSection">
      <pc:chgData name="Daniel Roth" userId="02261a5d-b764-49c2-b6b6-041bd43f80dd" providerId="ADAL" clId="{FA03A101-5B3B-4D60-86AE-5B2201F1DDDB}" dt="2019-09-23T17:49:57.899" v="1856" actId="20577"/>
      <pc:docMkLst>
        <pc:docMk/>
      </pc:docMkLst>
      <pc:sldChg chg="modSp">
        <pc:chgData name="Daniel Roth" userId="02261a5d-b764-49c2-b6b6-041bd43f80dd" providerId="ADAL" clId="{FA03A101-5B3B-4D60-86AE-5B2201F1DDDB}" dt="2019-09-20T23:03:14.186" v="11" actId="20577"/>
        <pc:sldMkLst>
          <pc:docMk/>
          <pc:sldMk cId="477504486" sldId="257"/>
        </pc:sldMkLst>
        <pc:spChg chg="mod">
          <ac:chgData name="Daniel Roth" userId="02261a5d-b764-49c2-b6b6-041bd43f80dd" providerId="ADAL" clId="{FA03A101-5B3B-4D60-86AE-5B2201F1DDDB}" dt="2019-09-20T23:03:10.202" v="0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Daniel Roth" userId="02261a5d-b764-49c2-b6b6-041bd43f80dd" providerId="ADAL" clId="{FA03A101-5B3B-4D60-86AE-5B2201F1DDDB}" dt="2019-09-20T23:03:14.186" v="11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del">
        <pc:chgData name="Daniel Roth" userId="02261a5d-b764-49c2-b6b6-041bd43f80dd" providerId="ADAL" clId="{FA03A101-5B3B-4D60-86AE-5B2201F1DDDB}" dt="2019-09-21T17:35:19.881" v="600" actId="47"/>
        <pc:sldMkLst>
          <pc:docMk/>
          <pc:sldMk cId="3869674650" sldId="260"/>
        </pc:sldMkLst>
      </pc:sldChg>
      <pc:sldChg chg="del">
        <pc:chgData name="Daniel Roth" userId="02261a5d-b764-49c2-b6b6-041bd43f80dd" providerId="ADAL" clId="{FA03A101-5B3B-4D60-86AE-5B2201F1DDDB}" dt="2019-09-21T17:35:21.736" v="601" actId="47"/>
        <pc:sldMkLst>
          <pc:docMk/>
          <pc:sldMk cId="2859071109" sldId="261"/>
        </pc:sldMkLst>
      </pc:sldChg>
      <pc:sldChg chg="del">
        <pc:chgData name="Daniel Roth" userId="02261a5d-b764-49c2-b6b6-041bd43f80dd" providerId="ADAL" clId="{FA03A101-5B3B-4D60-86AE-5B2201F1DDDB}" dt="2019-09-21T17:35:13.846" v="599" actId="47"/>
        <pc:sldMkLst>
          <pc:docMk/>
          <pc:sldMk cId="1725036062" sldId="262"/>
        </pc:sldMkLst>
      </pc:sldChg>
      <pc:sldChg chg="modSp mod ord modShow">
        <pc:chgData name="Daniel Roth" userId="02261a5d-b764-49c2-b6b6-041bd43f80dd" providerId="ADAL" clId="{FA03A101-5B3B-4D60-86AE-5B2201F1DDDB}" dt="2019-09-21T20:42:35.674" v="971" actId="404"/>
        <pc:sldMkLst>
          <pc:docMk/>
          <pc:sldMk cId="1507861551" sldId="263"/>
        </pc:sldMkLst>
        <pc:spChg chg="mod">
          <ac:chgData name="Daniel Roth" userId="02261a5d-b764-49c2-b6b6-041bd43f80dd" providerId="ADAL" clId="{FA03A101-5B3B-4D60-86AE-5B2201F1DDDB}" dt="2019-09-21T20:42:35.674" v="971" actId="404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Daniel Roth" userId="02261a5d-b764-49c2-b6b6-041bd43f80dd" providerId="ADAL" clId="{FA03A101-5B3B-4D60-86AE-5B2201F1DDDB}" dt="2019-09-20T23:08:56.561" v="24" actId="20577"/>
          <ac:spMkLst>
            <pc:docMk/>
            <pc:sldMk cId="1507861551" sldId="263"/>
            <ac:spMk id="3" creationId="{4D6FEFBB-5DFC-4490-BA6A-1BC45DEA5EC8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7:23:32.819" v="398" actId="207"/>
        <pc:sldMkLst>
          <pc:docMk/>
          <pc:sldMk cId="1083988943" sldId="288"/>
        </pc:sldMkLst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3" creationId="{246E14C2-1C99-4B41-BB44-040955B9015E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4" creationId="{E7B22F2F-AE9B-4825-A8B3-D457995A1F4A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5" creationId="{A4BF6DB2-DDFA-48B5-BA82-F2BA48CC86C6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6" creationId="{BAC37AB4-A5F0-4598-BC03-C67C1DF38111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7" creationId="{5BAE7E19-D69D-48AA-BF9E-CD7BE17E322C}"/>
          </ac:spMkLst>
        </pc:spChg>
        <pc:spChg chg="mod">
          <ac:chgData name="Daniel Roth" userId="02261a5d-b764-49c2-b6b6-041bd43f80dd" providerId="ADAL" clId="{FA03A101-5B3B-4D60-86AE-5B2201F1DDDB}" dt="2019-09-21T17:23:32.819" v="398" actId="207"/>
          <ac:spMkLst>
            <pc:docMk/>
            <pc:sldMk cId="1083988943" sldId="288"/>
            <ac:spMk id="59" creationId="{BCCA213E-AB15-45AE-B31E-E534C2AEE7EA}"/>
          </ac:spMkLst>
        </pc:spChg>
      </pc:sldChg>
      <pc:sldChg chg="add ord">
        <pc:chgData name="Daniel Roth" userId="02261a5d-b764-49c2-b6b6-041bd43f80dd" providerId="ADAL" clId="{FA03A101-5B3B-4D60-86AE-5B2201F1DDDB}" dt="2019-09-21T20:33:31.112" v="897"/>
        <pc:sldMkLst>
          <pc:docMk/>
          <pc:sldMk cId="3148242490" sldId="1893"/>
        </pc:sldMkLst>
      </pc:sldChg>
      <pc:sldChg chg="modSp add mod setBg modClrScheme chgLayout">
        <pc:chgData name="Daniel Roth" userId="02261a5d-b764-49c2-b6b6-041bd43f80dd" providerId="ADAL" clId="{FA03A101-5B3B-4D60-86AE-5B2201F1DDDB}" dt="2019-09-21T18:53:58.153" v="647"/>
        <pc:sldMkLst>
          <pc:docMk/>
          <pc:sldMk cId="365416638" sldId="1925"/>
        </pc:sldMkLst>
        <pc:spChg chg="mod ord">
          <ac:chgData name="Daniel Roth" userId="02261a5d-b764-49c2-b6b6-041bd43f80dd" providerId="ADAL" clId="{FA03A101-5B3B-4D60-86AE-5B2201F1DDDB}" dt="2019-09-21T17:26:35.698" v="406" actId="207"/>
          <ac:spMkLst>
            <pc:docMk/>
            <pc:sldMk cId="365416638" sldId="1925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7:26:46.509" v="410" actId="207"/>
          <ac:spMkLst>
            <pc:docMk/>
            <pc:sldMk cId="365416638" sldId="1925"/>
            <ac:spMk id="4" creationId="{8226A6FC-55E9-4096-A952-0BF6E8F86DFE}"/>
          </ac:spMkLst>
        </pc:spChg>
        <pc:spChg chg="mod">
          <ac:chgData name="Daniel Roth" userId="02261a5d-b764-49c2-b6b6-041bd43f80dd" providerId="ADAL" clId="{FA03A101-5B3B-4D60-86AE-5B2201F1DDDB}" dt="2019-09-21T17:27:38.561" v="523" actId="1038"/>
          <ac:spMkLst>
            <pc:docMk/>
            <pc:sldMk cId="365416638" sldId="1925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7:27:17.759" v="474" actId="1037"/>
          <ac:spMkLst>
            <pc:docMk/>
            <pc:sldMk cId="365416638" sldId="1925"/>
            <ac:spMk id="138" creationId="{1224A91F-626B-4095-9AF2-52376EA424E7}"/>
          </ac:spMkLst>
        </pc:spChg>
        <pc:spChg chg="mod">
          <ac:chgData name="Daniel Roth" userId="02261a5d-b764-49c2-b6b6-041bd43f80dd" providerId="ADAL" clId="{FA03A101-5B3B-4D60-86AE-5B2201F1DDDB}" dt="2019-09-21T17:27:06.435" v="459" actId="1037"/>
          <ac:spMkLst>
            <pc:docMk/>
            <pc:sldMk cId="365416638" sldId="1925"/>
            <ac:spMk id="141" creationId="{747004C3-FFE7-4729-AE30-10D43596B11F}"/>
          </ac:spMkLst>
        </pc:spChg>
        <pc:spChg chg="mod">
          <ac:chgData name="Daniel Roth" userId="02261a5d-b764-49c2-b6b6-041bd43f80dd" providerId="ADAL" clId="{FA03A101-5B3B-4D60-86AE-5B2201F1DDDB}" dt="2019-09-21T17:27:11.432" v="472" actId="20577"/>
          <ac:spMkLst>
            <pc:docMk/>
            <pc:sldMk cId="365416638" sldId="1925"/>
            <ac:spMk id="142" creationId="{0D27C2E0-E635-4952-A763-09DF24A02498}"/>
          </ac:spMkLst>
        </pc:spChg>
      </pc:sldChg>
      <pc:sldChg chg="modSp add ord">
        <pc:chgData name="Daniel Roth" userId="02261a5d-b764-49c2-b6b6-041bd43f80dd" providerId="ADAL" clId="{FA03A101-5B3B-4D60-86AE-5B2201F1DDDB}" dt="2019-09-23T17:18:40.550" v="1840"/>
        <pc:sldMkLst>
          <pc:docMk/>
          <pc:sldMk cId="3803692779" sldId="1933"/>
        </pc:sldMkLst>
        <pc:spChg chg="mod">
          <ac:chgData name="Daniel Roth" userId="02261a5d-b764-49c2-b6b6-041bd43f80dd" providerId="ADAL" clId="{FA03A101-5B3B-4D60-86AE-5B2201F1DDDB}" dt="2019-09-21T17:25:25.058" v="400" actId="404"/>
          <ac:spMkLst>
            <pc:docMk/>
            <pc:sldMk cId="3803692779" sldId="1933"/>
            <ac:spMk id="3" creationId="{90B0E85C-F67D-4C60-96CF-FE478C62CD37}"/>
          </ac:spMkLst>
        </pc:spChg>
        <pc:spChg chg="mod">
          <ac:chgData name="Daniel Roth" userId="02261a5d-b764-49c2-b6b6-041bd43f80dd" providerId="ADAL" clId="{FA03A101-5B3B-4D60-86AE-5B2201F1DDDB}" dt="2019-09-21T17:25:48.166" v="403" actId="207"/>
          <ac:spMkLst>
            <pc:docMk/>
            <pc:sldMk cId="3803692779" sldId="1933"/>
            <ac:spMk id="12" creationId="{1436D849-DA86-4DA0-83E3-090D0F58368A}"/>
          </ac:spMkLst>
        </pc:spChg>
        <pc:picChg chg="mod">
          <ac:chgData name="Daniel Roth" userId="02261a5d-b764-49c2-b6b6-041bd43f80dd" providerId="ADAL" clId="{FA03A101-5B3B-4D60-86AE-5B2201F1DDDB}" dt="2019-09-21T17:25:40.573" v="402" actId="207"/>
          <ac:picMkLst>
            <pc:docMk/>
            <pc:sldMk cId="3803692779" sldId="1933"/>
            <ac:picMk id="11" creationId="{EAE1DC0A-EE0F-4BD6-B259-7505FC7E317D}"/>
          </ac:picMkLst>
        </pc:picChg>
      </pc:sldChg>
      <pc:sldChg chg="addSp delSp modSp add mod setBg chgLayout">
        <pc:chgData name="Daniel Roth" userId="02261a5d-b764-49c2-b6b6-041bd43f80dd" providerId="ADAL" clId="{FA03A101-5B3B-4D60-86AE-5B2201F1DDDB}" dt="2019-09-21T17:40:12.143" v="621" actId="2711"/>
        <pc:sldMkLst>
          <pc:docMk/>
          <pc:sldMk cId="3663554463" sldId="1941"/>
        </pc:sldMkLst>
        <pc:spChg chg="mod ord">
          <ac:chgData name="Daniel Roth" userId="02261a5d-b764-49c2-b6b6-041bd43f80dd" providerId="ADAL" clId="{FA03A101-5B3B-4D60-86AE-5B2201F1DDDB}" dt="2019-09-21T17:38:45.099" v="617" actId="207"/>
          <ac:spMkLst>
            <pc:docMk/>
            <pc:sldMk cId="3663554463" sldId="1941"/>
            <ac:spMk id="2" creationId="{25B877A0-827C-4870-9BE4-30D5C787E7B9}"/>
          </ac:spMkLst>
        </pc:spChg>
        <pc:spChg chg="mod">
          <ac:chgData name="Daniel Roth" userId="02261a5d-b764-49c2-b6b6-041bd43f80dd" providerId="ADAL" clId="{FA03A101-5B3B-4D60-86AE-5B2201F1DDDB}" dt="2019-09-21T17:40:12.143" v="621" actId="2711"/>
          <ac:spMkLst>
            <pc:docMk/>
            <pc:sldMk cId="3663554463" sldId="1941"/>
            <ac:spMk id="3" creationId="{E3A78164-DD10-4BA5-8236-D206CED3B957}"/>
          </ac:spMkLst>
        </pc:spChg>
        <pc:spChg chg="add del mod ord">
          <ac:chgData name="Daniel Roth" userId="02261a5d-b764-49c2-b6b6-041bd43f80dd" providerId="ADAL" clId="{FA03A101-5B3B-4D60-86AE-5B2201F1DDDB}" dt="2019-09-21T17:38:06.435" v="612" actId="700"/>
          <ac:spMkLst>
            <pc:docMk/>
            <pc:sldMk cId="3663554463" sldId="1941"/>
            <ac:spMk id="5" creationId="{B2B52255-C9F5-4908-99C5-5A647AA3F2A8}"/>
          </ac:spMkLst>
        </pc:spChg>
        <pc:spChg chg="add del mod ord">
          <ac:chgData name="Daniel Roth" userId="02261a5d-b764-49c2-b6b6-041bd43f80dd" providerId="ADAL" clId="{FA03A101-5B3B-4D60-86AE-5B2201F1DDDB}" dt="2019-09-21T17:38:11.494" v="613" actId="478"/>
          <ac:spMkLst>
            <pc:docMk/>
            <pc:sldMk cId="3663554463" sldId="1941"/>
            <ac:spMk id="6" creationId="{C24CA7C5-B8A2-4ECF-979C-4FB03EAE53A0}"/>
          </ac:spMkLst>
        </pc:spChg>
      </pc:sldChg>
      <pc:sldChg chg="modSp add mod setBg modClrScheme chgLayout">
        <pc:chgData name="Daniel Roth" userId="02261a5d-b764-49c2-b6b6-041bd43f80dd" providerId="ADAL" clId="{FA03A101-5B3B-4D60-86AE-5B2201F1DDDB}" dt="2019-09-21T19:02:25.664" v="781" actId="20577"/>
        <pc:sldMkLst>
          <pc:docMk/>
          <pc:sldMk cId="4043471538" sldId="10214"/>
        </pc:sldMkLst>
        <pc:spChg chg="mod ord">
          <ac:chgData name="Daniel Roth" userId="02261a5d-b764-49c2-b6b6-041bd43f80dd" providerId="ADAL" clId="{FA03A101-5B3B-4D60-86AE-5B2201F1DDDB}" dt="2019-09-21T17:30:49.558" v="529" actId="207"/>
          <ac:spMkLst>
            <pc:docMk/>
            <pc:sldMk cId="4043471538" sldId="10214"/>
            <ac:spMk id="2" creationId="{0998E839-AAE0-4D0A-86D0-249276EBC8DC}"/>
          </ac:spMkLst>
        </pc:spChg>
        <pc:spChg chg="mod ord">
          <ac:chgData name="Daniel Roth" userId="02261a5d-b764-49c2-b6b6-041bd43f80dd" providerId="ADAL" clId="{FA03A101-5B3B-4D60-86AE-5B2201F1DDDB}" dt="2019-09-21T19:02:25.664" v="781" actId="20577"/>
          <ac:spMkLst>
            <pc:docMk/>
            <pc:sldMk cId="4043471538" sldId="10214"/>
            <ac:spMk id="3" creationId="{23420F2D-4E09-4CA4-B09C-BE2CA58993EE}"/>
          </ac:spMkLst>
        </pc:spChg>
      </pc:sldChg>
      <pc:sldChg chg="modSp add del">
        <pc:chgData name="Daniel Roth" userId="02261a5d-b764-49c2-b6b6-041bd43f80dd" providerId="ADAL" clId="{FA03A101-5B3B-4D60-86AE-5B2201F1DDDB}" dt="2019-09-21T17:38:00.586" v="611" actId="47"/>
        <pc:sldMkLst>
          <pc:docMk/>
          <pc:sldMk cId="1948742845" sldId="10215"/>
        </pc:sldMkLst>
        <pc:spChg chg="mod">
          <ac:chgData name="Daniel Roth" userId="02261a5d-b764-49c2-b6b6-041bd43f80dd" providerId="ADAL" clId="{FA03A101-5B3B-4D60-86AE-5B2201F1DDDB}" dt="2019-09-21T17:37:53.739" v="610" actId="20577"/>
          <ac:spMkLst>
            <pc:docMk/>
            <pc:sldMk cId="1948742845" sldId="10215"/>
            <ac:spMk id="3" creationId="{C66154E3-4149-4C70-A06C-4D9E940754F2}"/>
          </ac:spMkLst>
        </pc:spChg>
      </pc:sldChg>
      <pc:sldChg chg="modSp add del setBg">
        <pc:chgData name="Daniel Roth" userId="02261a5d-b764-49c2-b6b6-041bd43f80dd" providerId="ADAL" clId="{FA03A101-5B3B-4D60-86AE-5B2201F1DDDB}" dt="2019-09-21T19:06:16.005" v="826" actId="20577"/>
        <pc:sldMkLst>
          <pc:docMk/>
          <pc:sldMk cId="3891522376" sldId="10217"/>
        </pc:sldMkLst>
        <pc:spChg chg="mod">
          <ac:chgData name="Daniel Roth" userId="02261a5d-b764-49c2-b6b6-041bd43f80dd" providerId="ADAL" clId="{FA03A101-5B3B-4D60-86AE-5B2201F1DDDB}" dt="2019-09-21T19:06:16.005" v="826" actId="20577"/>
          <ac:spMkLst>
            <pc:docMk/>
            <pc:sldMk cId="3891522376" sldId="10217"/>
            <ac:spMk id="15" creationId="{AE1A6ABC-1B8A-4E0F-BD4D-A89C1C0FFF65}"/>
          </ac:spMkLst>
        </pc:spChg>
        <pc:spChg chg="mod">
          <ac:chgData name="Daniel Roth" userId="02261a5d-b764-49c2-b6b6-041bd43f80dd" providerId="ADAL" clId="{FA03A101-5B3B-4D60-86AE-5B2201F1DDDB}" dt="2019-09-21T19:06:10.590" v="824" actId="1035"/>
          <ac:spMkLst>
            <pc:docMk/>
            <pc:sldMk cId="3891522376" sldId="10217"/>
            <ac:spMk id="23" creationId="{32D7AD68-0DF5-476C-8887-68F53C96C33E}"/>
          </ac:spMkLst>
        </pc:spChg>
        <pc:spChg chg="mod">
          <ac:chgData name="Daniel Roth" userId="02261a5d-b764-49c2-b6b6-041bd43f80dd" providerId="ADAL" clId="{FA03A101-5B3B-4D60-86AE-5B2201F1DDDB}" dt="2019-09-21T18:47:41.395" v="637" actId="207"/>
          <ac:spMkLst>
            <pc:docMk/>
            <pc:sldMk cId="3891522376" sldId="10217"/>
            <ac:spMk id="29" creationId="{B542288A-81D3-4E2D-90DB-EDEB99BA4BE6}"/>
          </ac:spMkLst>
        </pc:spChg>
        <pc:spChg chg="mod">
          <ac:chgData name="Daniel Roth" userId="02261a5d-b764-49c2-b6b6-041bd43f80dd" providerId="ADAL" clId="{FA03A101-5B3B-4D60-86AE-5B2201F1DDDB}" dt="2019-09-21T18:58:18.013" v="648" actId="207"/>
          <ac:spMkLst>
            <pc:docMk/>
            <pc:sldMk cId="3891522376" sldId="10217"/>
            <ac:spMk id="34" creationId="{69DBFEC8-D92A-4DE7-928C-33CAC7E31ABA}"/>
          </ac:spMkLst>
        </pc:spChg>
        <pc:spChg chg="mod">
          <ac:chgData name="Daniel Roth" userId="02261a5d-b764-49c2-b6b6-041bd43f80dd" providerId="ADAL" clId="{FA03A101-5B3B-4D60-86AE-5B2201F1DDDB}" dt="2019-09-21T18:58:29.931" v="649" actId="207"/>
          <ac:spMkLst>
            <pc:docMk/>
            <pc:sldMk cId="3891522376" sldId="10217"/>
            <ac:spMk id="35" creationId="{61B1D206-9A72-45B6-B3AB-853F6CE1D0D0}"/>
          </ac:spMkLst>
        </pc:spChg>
        <pc:grpChg chg="mod">
          <ac:chgData name="Daniel Roth" userId="02261a5d-b764-49c2-b6b6-041bd43f80dd" providerId="ADAL" clId="{FA03A101-5B3B-4D60-86AE-5B2201F1DDDB}" dt="2019-09-21T19:06:00.375" v="793"/>
          <ac:grpSpMkLst>
            <pc:docMk/>
            <pc:sldMk cId="3891522376" sldId="10217"/>
            <ac:grpSpMk id="30" creationId="{2974FE1C-5C5C-44CE-81AE-C81722C45FE5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1" creationId="{C3E1F800-AA1A-4F4C-BC99-270EB7096D8F}"/>
          </ac:grpSpMkLst>
        </pc:grpChg>
        <pc:grpChg chg="mod">
          <ac:chgData name="Daniel Roth" userId="02261a5d-b764-49c2-b6b6-041bd43f80dd" providerId="ADAL" clId="{FA03A101-5B3B-4D60-86AE-5B2201F1DDDB}" dt="2019-09-21T17:41:53.289" v="626" actId="207"/>
          <ac:grpSpMkLst>
            <pc:docMk/>
            <pc:sldMk cId="3891522376" sldId="10217"/>
            <ac:grpSpMk id="32" creationId="{4F76FCA7-127D-4D2C-A408-F67B659C7990}"/>
          </ac:grpSpMkLst>
        </pc:grpChg>
      </pc:sldChg>
      <pc:sldChg chg="modSp add mod setBg chgLayout">
        <pc:chgData name="Daniel Roth" userId="02261a5d-b764-49c2-b6b6-041bd43f80dd" providerId="ADAL" clId="{FA03A101-5B3B-4D60-86AE-5B2201F1DDDB}" dt="2019-09-21T20:35:40.906" v="913" actId="20577"/>
        <pc:sldMkLst>
          <pc:docMk/>
          <pc:sldMk cId="2273930871" sldId="10221"/>
        </pc:sldMkLst>
        <pc:spChg chg="mod ord">
          <ac:chgData name="Daniel Roth" userId="02261a5d-b764-49c2-b6b6-041bd43f80dd" providerId="ADAL" clId="{FA03A101-5B3B-4D60-86AE-5B2201F1DDDB}" dt="2019-09-21T20:35:40.906" v="913" actId="20577"/>
          <ac:spMkLst>
            <pc:docMk/>
            <pc:sldMk cId="2273930871" sldId="10221"/>
            <ac:spMk id="2" creationId="{609E07E6-C26C-428C-82F8-31EB572FB0F4}"/>
          </ac:spMkLst>
        </pc:spChg>
      </pc:sldChg>
      <pc:sldChg chg="modSp add mod chgLayout">
        <pc:chgData name="Daniel Roth" userId="02261a5d-b764-49c2-b6b6-041bd43f80dd" providerId="ADAL" clId="{FA03A101-5B3B-4D60-86AE-5B2201F1DDDB}" dt="2019-09-23T04:55:54.518" v="1165" actId="20577"/>
        <pc:sldMkLst>
          <pc:docMk/>
          <pc:sldMk cId="2325006241" sldId="10226"/>
        </pc:sldMkLst>
        <pc:spChg chg="mod ord">
          <ac:chgData name="Daniel Roth" userId="02261a5d-b764-49c2-b6b6-041bd43f80dd" providerId="ADAL" clId="{FA03A101-5B3B-4D60-86AE-5B2201F1DDDB}" dt="2019-09-23T04:55:20.135" v="1153" actId="700"/>
          <ac:spMkLst>
            <pc:docMk/>
            <pc:sldMk cId="2325006241" sldId="10226"/>
            <ac:spMk id="2" creationId="{32DB7541-2400-4E91-A449-A405CB147C9A}"/>
          </ac:spMkLst>
        </pc:spChg>
        <pc:spChg chg="mod ord">
          <ac:chgData name="Daniel Roth" userId="02261a5d-b764-49c2-b6b6-041bd43f80dd" providerId="ADAL" clId="{FA03A101-5B3B-4D60-86AE-5B2201F1DDDB}" dt="2019-09-23T04:55:54.518" v="1165" actId="20577"/>
          <ac:spMkLst>
            <pc:docMk/>
            <pc:sldMk cId="2325006241" sldId="10226"/>
            <ac:spMk id="4" creationId="{AD8F0B3A-F09A-4956-879D-D3AD55ADC595}"/>
          </ac:spMkLst>
        </pc:spChg>
      </pc:sldChg>
      <pc:sldChg chg="addSp delSp modSp add del mod setBg modClrScheme addAnim delAnim modAnim chgLayout">
        <pc:chgData name="Daniel Roth" userId="02261a5d-b764-49c2-b6b6-041bd43f80dd" providerId="ADAL" clId="{FA03A101-5B3B-4D60-86AE-5B2201F1DDDB}" dt="2019-09-23T16:08:16.119" v="1838" actId="47"/>
        <pc:sldMkLst>
          <pc:docMk/>
          <pc:sldMk cId="559438351" sldId="10233"/>
        </pc:sldMkLst>
        <pc:spChg chg="del mod or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2" creationId="{4AC663B8-0F9D-42B6-B15B-E1A3C4258EBD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5" creationId="{C1C17908-343A-4FC1-B926-83DBFF41BCFE}"/>
          </ac:spMkLst>
        </pc:spChg>
        <pc:spChg chg="add del mod">
          <ac:chgData name="Daniel Roth" userId="02261a5d-b764-49c2-b6b6-041bd43f80dd" providerId="ADAL" clId="{FA03A101-5B3B-4D60-86AE-5B2201F1DDDB}" dt="2019-09-23T16:06:28.757" v="1827" actId="478"/>
          <ac:spMkLst>
            <pc:docMk/>
            <pc:sldMk cId="559438351" sldId="10233"/>
            <ac:spMk id="6" creationId="{04FBDD69-A747-4DE0-A807-098364DD4A7B}"/>
          </ac:spMkLst>
        </pc:spChg>
        <pc:spChg chg="add del">
          <ac:chgData name="Daniel Roth" userId="02261a5d-b764-49c2-b6b6-041bd43f80dd" providerId="ADAL" clId="{FA03A101-5B3B-4D60-86AE-5B2201F1DDDB}" dt="2019-09-23T04:37:48.468" v="1137"/>
          <ac:spMkLst>
            <pc:docMk/>
            <pc:sldMk cId="559438351" sldId="10233"/>
            <ac:spMk id="10" creationId="{2AB6717A-2C6F-4104-96FC-33FB368FB0E8}"/>
          </ac:spMkLst>
        </pc:spChg>
        <pc:spChg chg="add">
          <ac:chgData name="Daniel Roth" userId="02261a5d-b764-49c2-b6b6-041bd43f80dd" providerId="ADAL" clId="{FA03A101-5B3B-4D60-86AE-5B2201F1DDDB}" dt="2019-09-23T04:37:48.487" v="1138"/>
          <ac:spMkLst>
            <pc:docMk/>
            <pc:sldMk cId="559438351" sldId="10233"/>
            <ac:spMk id="11" creationId="{2BE3BFF3-700D-4102-9666-9713AA868595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4" creationId="{24E4B7A1-C54A-4B06-BDCF-6F4FB388C536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6" creationId="{D5587C9E-D7D1-4B29-A82C-DD16C04A6179}"/>
          </ac:spMkLst>
        </pc:spChg>
        <pc:spChg chg="add del">
          <ac:chgData name="Daniel Roth" userId="02261a5d-b764-49c2-b6b6-041bd43f80dd" providerId="ADAL" clId="{FA03A101-5B3B-4D60-86AE-5B2201F1DDDB}" dt="2019-09-23T16:06:26.560" v="1826"/>
          <ac:spMkLst>
            <pc:docMk/>
            <pc:sldMk cId="559438351" sldId="10233"/>
            <ac:spMk id="17" creationId="{DC3E7439-C8DC-409E-954F-257E6BDCDD2B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18" creationId="{8C713FBE-EF5C-4CBE-B035-A206CCE4E740}"/>
          </ac:spMkLst>
        </pc:spChg>
        <pc:spChg chg="add del">
          <ac:chgData name="Daniel Roth" userId="02261a5d-b764-49c2-b6b6-041bd43f80dd" providerId="ADAL" clId="{FA03A101-5B3B-4D60-86AE-5B2201F1DDDB}" dt="2019-09-23T16:07:04.102" v="1832" actId="478"/>
          <ac:spMkLst>
            <pc:docMk/>
            <pc:sldMk cId="559438351" sldId="10233"/>
            <ac:spMk id="20" creationId="{308467F3-43FE-45DC-8930-9CA74D0633C7}"/>
          </ac:spMkLst>
        </pc:spChg>
        <pc:spChg chg="add">
          <ac:chgData name="Daniel Roth" userId="02261a5d-b764-49c2-b6b6-041bd43f80dd" providerId="ADAL" clId="{FA03A101-5B3B-4D60-86AE-5B2201F1DDDB}" dt="2019-09-23T16:06:30.083" v="1828"/>
          <ac:spMkLst>
            <pc:docMk/>
            <pc:sldMk cId="559438351" sldId="10233"/>
            <ac:spMk id="21" creationId="{FDC7E18A-77AB-48FD-96AF-1304AD0EC3F1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2" creationId="{8DF1B19B-B51D-4A03-94A7-B65F036CAC8D}"/>
          </ac:spMkLst>
        </pc:spChg>
        <pc:spChg chg="add del">
          <ac:chgData name="Daniel Roth" userId="02261a5d-b764-49c2-b6b6-041bd43f80dd" providerId="ADAL" clId="{FA03A101-5B3B-4D60-86AE-5B2201F1DDDB}" dt="2019-09-23T16:06:58.018" v="1831" actId="478"/>
          <ac:spMkLst>
            <pc:docMk/>
            <pc:sldMk cId="559438351" sldId="10233"/>
            <ac:spMk id="24" creationId="{C900C2A1-B04C-4FFB-AF03-EA29FA4F4D2F}"/>
          </ac:spMkLst>
        </pc:spChg>
        <pc:spChg chg="add">
          <ac:chgData name="Daniel Roth" userId="02261a5d-b764-49c2-b6b6-041bd43f80dd" providerId="ADAL" clId="{FA03A101-5B3B-4D60-86AE-5B2201F1DDDB}" dt="2019-09-23T16:06:36.669" v="1829"/>
          <ac:spMkLst>
            <pc:docMk/>
            <pc:sldMk cId="559438351" sldId="10233"/>
            <ac:spMk id="25" creationId="{5E5DE7C2-3089-41DD-9DE3-34C185D0C422}"/>
          </ac:spMkLst>
        </pc:spChg>
        <pc:spChg chg="del mod">
          <ac:chgData name="Daniel Roth" userId="02261a5d-b764-49c2-b6b6-041bd43f80dd" providerId="ADAL" clId="{FA03A101-5B3B-4D60-86AE-5B2201F1DDDB}" dt="2019-09-23T04:37:44.877" v="1135" actId="478"/>
          <ac:spMkLst>
            <pc:docMk/>
            <pc:sldMk cId="559438351" sldId="10233"/>
            <ac:spMk id="89" creationId="{42941FEC-C7FE-4EA8-899B-DF2A56358F74}"/>
          </ac:spMkLst>
        </pc:spChg>
        <pc:spChg chg="mod">
          <ac:chgData name="Daniel Roth" userId="02261a5d-b764-49c2-b6b6-041bd43f80dd" providerId="ADAL" clId="{FA03A101-5B3B-4D60-86AE-5B2201F1DDDB}" dt="2019-09-21T18:53:02.236" v="646" actId="207"/>
          <ac:spMkLst>
            <pc:docMk/>
            <pc:sldMk cId="559438351" sldId="10233"/>
            <ac:spMk id="90" creationId="{9F921346-6C27-4CC6-872A-9F3E101AFA93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1" creationId="{747004C3-FFE7-4729-AE30-10D43596B11F}"/>
          </ac:spMkLst>
        </pc:spChg>
        <pc:spChg chg="del mod">
          <ac:chgData name="Daniel Roth" userId="02261a5d-b764-49c2-b6b6-041bd43f80dd" providerId="ADAL" clId="{FA03A101-5B3B-4D60-86AE-5B2201F1DDDB}" dt="2019-09-23T16:06:13.135" v="1822" actId="478"/>
          <ac:spMkLst>
            <pc:docMk/>
            <pc:sldMk cId="559438351" sldId="10233"/>
            <ac:spMk id="142" creationId="{0D27C2E0-E635-4952-A763-09DF24A02498}"/>
          </ac:spMkLst>
        </pc:spChg>
        <pc:cxnChg chg="add del">
          <ac:chgData name="Daniel Roth" userId="02261a5d-b764-49c2-b6b6-041bd43f80dd" providerId="ADAL" clId="{FA03A101-5B3B-4D60-86AE-5B2201F1DDDB}" dt="2019-09-23T16:06:26.560" v="1826"/>
          <ac:cxnSpMkLst>
            <pc:docMk/>
            <pc:sldMk cId="559438351" sldId="10233"/>
            <ac:cxnSpMk id="15" creationId="{65CC4AFA-B7B5-4960-B530-013B283AD818}"/>
          </ac:cxnSpMkLst>
        </pc:cxnChg>
        <pc:cxnChg chg="add del">
          <ac:chgData name="Daniel Roth" userId="02261a5d-b764-49c2-b6b6-041bd43f80dd" providerId="ADAL" clId="{FA03A101-5B3B-4D60-86AE-5B2201F1DDDB}" dt="2019-09-23T16:07:04.102" v="1832" actId="478"/>
          <ac:cxnSpMkLst>
            <pc:docMk/>
            <pc:sldMk cId="559438351" sldId="10233"/>
            <ac:cxnSpMk id="19" creationId="{92E22651-561B-47C5-B1E7-CCBFC02D3CFB}"/>
          </ac:cxnSpMkLst>
        </pc:cxnChg>
        <pc:cxnChg chg="add del">
          <ac:chgData name="Daniel Roth" userId="02261a5d-b764-49c2-b6b6-041bd43f80dd" providerId="ADAL" clId="{FA03A101-5B3B-4D60-86AE-5B2201F1DDDB}" dt="2019-09-23T16:06:58.018" v="1831" actId="478"/>
          <ac:cxnSpMkLst>
            <pc:docMk/>
            <pc:sldMk cId="559438351" sldId="10233"/>
            <ac:cxnSpMk id="23" creationId="{45A5FCF1-B91C-4C5A-9A76-390E426D6359}"/>
          </ac:cxnSpMkLst>
        </pc:cxnChg>
        <pc:cxnChg chg="del">
          <ac:chgData name="Daniel Roth" userId="02261a5d-b764-49c2-b6b6-041bd43f80dd" providerId="ADAL" clId="{FA03A101-5B3B-4D60-86AE-5B2201F1DDDB}" dt="2019-09-23T16:06:13.135" v="1822" actId="478"/>
          <ac:cxnSpMkLst>
            <pc:docMk/>
            <pc:sldMk cId="559438351" sldId="10233"/>
            <ac:cxnSpMk id="140" creationId="{68C40236-2930-4B45-B64D-4D460FDD06CA}"/>
          </ac:cxnSpMkLst>
        </pc:cxnChg>
      </pc:sldChg>
      <pc:sldChg chg="modSp add del setBg">
        <pc:chgData name="Daniel Roth" userId="02261a5d-b764-49c2-b6b6-041bd43f80dd" providerId="ADAL" clId="{FA03A101-5B3B-4D60-86AE-5B2201F1DDDB}" dt="2019-09-21T19:07:32.074" v="831" actId="404"/>
        <pc:sldMkLst>
          <pc:docMk/>
          <pc:sldMk cId="610243062" sldId="10242"/>
        </pc:sldMkLst>
        <pc:spChg chg="mod">
          <ac:chgData name="Daniel Roth" userId="02261a5d-b764-49c2-b6b6-041bd43f80dd" providerId="ADAL" clId="{FA03A101-5B3B-4D60-86AE-5B2201F1DDDB}" dt="2019-09-21T19:07:32.074" v="831" actId="404"/>
          <ac:spMkLst>
            <pc:docMk/>
            <pc:sldMk cId="610243062" sldId="10242"/>
            <ac:spMk id="2" creationId="{0317B9C3-8874-478B-BC55-E6409150FDD7}"/>
          </ac:spMkLst>
        </pc:spChg>
      </pc:sldChg>
      <pc:sldChg chg="addSp delSp modSp add mod modClrScheme chgLayout">
        <pc:chgData name="Daniel Roth" userId="02261a5d-b764-49c2-b6b6-041bd43f80dd" providerId="ADAL" clId="{FA03A101-5B3B-4D60-86AE-5B2201F1DDDB}" dt="2019-09-23T08:39:23.434" v="1785" actId="20577"/>
        <pc:sldMkLst>
          <pc:docMk/>
          <pc:sldMk cId="3630158853" sldId="10243"/>
        </pc:sldMkLst>
        <pc:spChg chg="del mod ord">
          <ac:chgData name="Daniel Roth" userId="02261a5d-b764-49c2-b6b6-041bd43f80dd" providerId="ADAL" clId="{FA03A101-5B3B-4D60-86AE-5B2201F1DDDB}" dt="2019-09-21T19:00:15.252" v="652" actId="700"/>
          <ac:spMkLst>
            <pc:docMk/>
            <pc:sldMk cId="3630158853" sldId="10243"/>
            <ac:spMk id="2" creationId="{80E9287E-2E37-496E-8D6D-0F75E313A8F5}"/>
          </ac:spMkLst>
        </pc:spChg>
        <pc:spChg chg="add mod ord">
          <ac:chgData name="Daniel Roth" userId="02261a5d-b764-49c2-b6b6-041bd43f80dd" providerId="ADAL" clId="{FA03A101-5B3B-4D60-86AE-5B2201F1DDDB}" dt="2019-09-21T19:00:27.448" v="690" actId="20577"/>
          <ac:spMkLst>
            <pc:docMk/>
            <pc:sldMk cId="3630158853" sldId="10243"/>
            <ac:spMk id="3" creationId="{3CF53839-EC50-45B6-9528-B16B3366AB91}"/>
          </ac:spMkLst>
        </pc:spChg>
        <pc:spChg chg="add mod ord">
          <ac:chgData name="Daniel Roth" userId="02261a5d-b764-49c2-b6b6-041bd43f80dd" providerId="ADAL" clId="{FA03A101-5B3B-4D60-86AE-5B2201F1DDDB}" dt="2019-09-23T08:39:23.434" v="1785" actId="20577"/>
          <ac:spMkLst>
            <pc:docMk/>
            <pc:sldMk cId="3630158853" sldId="10243"/>
            <ac:spMk id="4" creationId="{227436BD-F6BF-4A0B-89D7-791A2BE54414}"/>
          </ac:spMkLst>
        </pc:spChg>
      </pc:sldChg>
      <pc:sldChg chg="modSp add modNotesTx">
        <pc:chgData name="Daniel Roth" userId="02261a5d-b764-49c2-b6b6-041bd43f80dd" providerId="ADAL" clId="{FA03A101-5B3B-4D60-86AE-5B2201F1DDDB}" dt="2019-09-21T20:43:54.716" v="1134" actId="20577"/>
        <pc:sldMkLst>
          <pc:docMk/>
          <pc:sldMk cId="2835376284" sldId="10244"/>
        </pc:sldMkLst>
        <pc:spChg chg="mod">
          <ac:chgData name="Daniel Roth" userId="02261a5d-b764-49c2-b6b6-041bd43f80dd" providerId="ADAL" clId="{FA03A101-5B3B-4D60-86AE-5B2201F1DDDB}" dt="2019-09-21T20:36:34.718" v="920" actId="20577"/>
          <ac:spMkLst>
            <pc:docMk/>
            <pc:sldMk cId="2835376284" sldId="10244"/>
            <ac:spMk id="2" creationId="{FF5786BD-2E1A-4055-83EA-EE76419AB208}"/>
          </ac:spMkLst>
        </pc:spChg>
      </pc:sldChg>
      <pc:sldChg chg="modSp add del">
        <pc:chgData name="Daniel Roth" userId="02261a5d-b764-49c2-b6b6-041bd43f80dd" providerId="ADAL" clId="{FA03A101-5B3B-4D60-86AE-5B2201F1DDDB}" dt="2019-09-23T04:56:03.775" v="1166" actId="47"/>
        <pc:sldMkLst>
          <pc:docMk/>
          <pc:sldMk cId="1305866598" sldId="10245"/>
        </pc:sldMkLst>
        <pc:spChg chg="mod">
          <ac:chgData name="Daniel Roth" userId="02261a5d-b764-49c2-b6b6-041bd43f80dd" providerId="ADAL" clId="{FA03A101-5B3B-4D60-86AE-5B2201F1DDDB}" dt="2019-09-23T04:55:05.043" v="1151" actId="20577"/>
          <ac:spMkLst>
            <pc:docMk/>
            <pc:sldMk cId="1305866598" sldId="10245"/>
            <ac:spMk id="3" creationId="{C2B68BD9-31E0-4D93-8DDE-E24588DA9D87}"/>
          </ac:spMkLst>
        </pc:spChg>
      </pc:sldChg>
      <pc:sldChg chg="modSp add">
        <pc:chgData name="Daniel Roth" userId="02261a5d-b764-49c2-b6b6-041bd43f80dd" providerId="ADAL" clId="{FA03A101-5B3B-4D60-86AE-5B2201F1DDDB}" dt="2019-09-23T05:04:28.622" v="1753" actId="20577"/>
        <pc:sldMkLst>
          <pc:docMk/>
          <pc:sldMk cId="4043740920" sldId="10245"/>
        </pc:sldMkLst>
        <pc:spChg chg="mod">
          <ac:chgData name="Daniel Roth" userId="02261a5d-b764-49c2-b6b6-041bd43f80dd" providerId="ADAL" clId="{FA03A101-5B3B-4D60-86AE-5B2201F1DDDB}" dt="2019-09-23T05:04:28.622" v="1753" actId="20577"/>
          <ac:spMkLst>
            <pc:docMk/>
            <pc:sldMk cId="4043740920" sldId="10245"/>
            <ac:spMk id="2" creationId="{7C1FE21D-9E85-41D6-8EF9-DC00AC4F9E37}"/>
          </ac:spMkLst>
        </pc:spChg>
        <pc:spChg chg="mod">
          <ac:chgData name="Daniel Roth" userId="02261a5d-b764-49c2-b6b6-041bd43f80dd" providerId="ADAL" clId="{FA03A101-5B3B-4D60-86AE-5B2201F1DDDB}" dt="2019-09-23T05:02:11.135" v="1472" actId="20577"/>
          <ac:spMkLst>
            <pc:docMk/>
            <pc:sldMk cId="4043740920" sldId="10245"/>
            <ac:spMk id="3" creationId="{30179092-C38B-407D-B57A-4CFD0C82FCF6}"/>
          </ac:spMkLst>
        </pc:spChg>
      </pc:sldChg>
      <pc:sldChg chg="addSp modSp add">
        <pc:chgData name="Daniel Roth" userId="02261a5d-b764-49c2-b6b6-041bd43f80dd" providerId="ADAL" clId="{FA03A101-5B3B-4D60-86AE-5B2201F1DDDB}" dt="2019-09-23T08:40:20.417" v="1819" actId="207"/>
        <pc:sldMkLst>
          <pc:docMk/>
          <pc:sldMk cId="446482180" sldId="10246"/>
        </pc:sldMkLst>
        <pc:spChg chg="mod">
          <ac:chgData name="Daniel Roth" userId="02261a5d-b764-49c2-b6b6-041bd43f80dd" providerId="ADAL" clId="{FA03A101-5B3B-4D60-86AE-5B2201F1DDDB}" dt="2019-09-23T05:02:01.546" v="1465" actId="20577"/>
          <ac:spMkLst>
            <pc:docMk/>
            <pc:sldMk cId="446482180" sldId="10246"/>
            <ac:spMk id="2" creationId="{1BE6C6A4-6EB8-439B-B543-ACBE51ED253C}"/>
          </ac:spMkLst>
        </pc:spChg>
        <pc:spChg chg="add mod">
          <ac:chgData name="Daniel Roth" userId="02261a5d-b764-49c2-b6b6-041bd43f80dd" providerId="ADAL" clId="{FA03A101-5B3B-4D60-86AE-5B2201F1DDDB}" dt="2019-09-23T08:40:20.417" v="1819" actId="207"/>
          <ac:spMkLst>
            <pc:docMk/>
            <pc:sldMk cId="446482180" sldId="10246"/>
            <ac:spMk id="3" creationId="{86871F4A-56B4-4686-9004-0D737B28094C}"/>
          </ac:spMkLst>
        </pc:spChg>
      </pc:sldChg>
      <pc:sldChg chg="addSp delSp modSp add setBg delAnim modAnim">
        <pc:chgData name="Daniel Roth" userId="02261a5d-b764-49c2-b6b6-041bd43f80dd" providerId="ADAL" clId="{FA03A101-5B3B-4D60-86AE-5B2201F1DDDB}" dt="2019-09-23T17:49:57.899" v="1856" actId="20577"/>
        <pc:sldMkLst>
          <pc:docMk/>
          <pc:sldMk cId="2522022813" sldId="10247"/>
        </pc:sldMkLst>
        <pc:spChg chg="del">
          <ac:chgData name="Daniel Roth" userId="02261a5d-b764-49c2-b6b6-041bd43f80dd" providerId="ADAL" clId="{FA03A101-5B3B-4D60-86AE-5B2201F1DDDB}" dt="2019-09-23T16:07:51.014" v="1834" actId="478"/>
          <ac:spMkLst>
            <pc:docMk/>
            <pc:sldMk cId="2522022813" sldId="10247"/>
            <ac:spMk id="59" creationId="{3C50E93F-0AA0-4071-A883-020A8DFD912A}"/>
          </ac:spMkLst>
        </pc:spChg>
        <pc:spChg chg="add">
          <ac:chgData name="Daniel Roth" userId="02261a5d-b764-49c2-b6b6-041bd43f80dd" providerId="ADAL" clId="{FA03A101-5B3B-4D60-86AE-5B2201F1DDDB}" dt="2019-09-23T16:08:06.427" v="1837"/>
          <ac:spMkLst>
            <pc:docMk/>
            <pc:sldMk cId="2522022813" sldId="10247"/>
            <ac:spMk id="90" creationId="{078C33FC-FBB9-4CBF-8D85-43C48A28B349}"/>
          </ac:spMkLst>
        </pc:spChg>
        <pc:spChg chg="add mod">
          <ac:chgData name="Daniel Roth" userId="02261a5d-b764-49c2-b6b6-041bd43f80dd" providerId="ADAL" clId="{FA03A101-5B3B-4D60-86AE-5B2201F1DDDB}" dt="2019-09-23T17:49:57.899" v="1856" actId="20577"/>
          <ac:spMkLst>
            <pc:docMk/>
            <pc:sldMk cId="2522022813" sldId="10247"/>
            <ac:spMk id="91" creationId="{637DC27E-142C-476F-8E49-0CF7EF5351F7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5" creationId="{000C837E-6F01-4B69-A6B9-73E443E982A2}"/>
          </ac:spMkLst>
        </pc:spChg>
        <pc:spChg chg="del">
          <ac:chgData name="Daniel Roth" userId="02261a5d-b764-49c2-b6b6-041bd43f80dd" providerId="ADAL" clId="{FA03A101-5B3B-4D60-86AE-5B2201F1DDDB}" dt="2019-09-23T16:07:56.953" v="1835" actId="478"/>
          <ac:spMkLst>
            <pc:docMk/>
            <pc:sldMk cId="2522022813" sldId="10247"/>
            <ac:spMk id="138" creationId="{1224A91F-626B-4095-9AF2-52376EA424E7}"/>
          </ac:spMkLst>
        </pc:s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3" creationId="{0425F2E1-69D0-4E59-B900-E630CDEE9FAE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39" creationId="{CA0B5474-B88E-4CA0-A743-AE07DF51B758}"/>
          </ac:grpSpMkLst>
        </pc:grpChg>
        <pc:grpChg chg="del">
          <ac:chgData name="Daniel Roth" userId="02261a5d-b764-49c2-b6b6-041bd43f80dd" providerId="ADAL" clId="{FA03A101-5B3B-4D60-86AE-5B2201F1DDDB}" dt="2019-09-23T16:07:51.014" v="1834" actId="478"/>
          <ac:grpSpMkLst>
            <pc:docMk/>
            <pc:sldMk cId="2522022813" sldId="10247"/>
            <ac:grpSpMk id="60" creationId="{46E3EA9E-AA04-49C7-800A-22F78335BCEB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76" creationId="{0B9CD836-6997-4F72-8905-1098A8E0CB22}"/>
          </ac:grpSpMkLst>
        </pc:grpChg>
        <pc:grpChg chg="del">
          <ac:chgData name="Daniel Roth" userId="02261a5d-b764-49c2-b6b6-041bd43f80dd" providerId="ADAL" clId="{FA03A101-5B3B-4D60-86AE-5B2201F1DDDB}" dt="2019-09-23T16:07:56.953" v="1835" actId="478"/>
          <ac:grpSpMkLst>
            <pc:docMk/>
            <pc:sldMk cId="2522022813" sldId="10247"/>
            <ac:grpSpMk id="111" creationId="{4C3F4D7F-CA80-4F5B-A986-A150ABC25F8F}"/>
          </ac:grpSpMkLst>
        </pc:grp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3" creationId="{4E2081DD-422C-4ED2-BACD-126E87B4E689}"/>
          </ac:picMkLst>
        </pc:picChg>
        <pc:picChg chg="del">
          <ac:chgData name="Daniel Roth" userId="02261a5d-b764-49c2-b6b6-041bd43f80dd" providerId="ADAL" clId="{FA03A101-5B3B-4D60-86AE-5B2201F1DDDB}" dt="2019-09-23T16:07:51.014" v="1834" actId="478"/>
          <ac:picMkLst>
            <pc:docMk/>
            <pc:sldMk cId="2522022813" sldId="10247"/>
            <ac:picMk id="74" creationId="{B0782A8F-C961-4037-BE7A-7F369F524EE9}"/>
          </ac:picMkLst>
        </pc:picChg>
        <pc:picChg chg="del">
          <ac:chgData name="Daniel Roth" userId="02261a5d-b764-49c2-b6b6-041bd43f80dd" providerId="ADAL" clId="{FA03A101-5B3B-4D60-86AE-5B2201F1DDDB}" dt="2019-09-23T16:07:59.064" v="1836" actId="478"/>
          <ac:picMkLst>
            <pc:docMk/>
            <pc:sldMk cId="2522022813" sldId="10247"/>
            <ac:picMk id="108" creationId="{27CAA8E3-C0C5-478D-88F5-227BC9979286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6" creationId="{AEE7D39D-884C-4DC0-8557-489E4F21460A}"/>
          </ac:picMkLst>
        </pc:picChg>
        <pc:picChg chg="del">
          <ac:chgData name="Daniel Roth" userId="02261a5d-b764-49c2-b6b6-041bd43f80dd" providerId="ADAL" clId="{FA03A101-5B3B-4D60-86AE-5B2201F1DDDB}" dt="2019-09-23T16:07:56.953" v="1835" actId="478"/>
          <ac:picMkLst>
            <pc:docMk/>
            <pc:sldMk cId="2522022813" sldId="10247"/>
            <ac:picMk id="137" creationId="{7893083A-0448-4A22-BFBB-5111F89B011A}"/>
          </ac:picMkLst>
        </pc:picChg>
      </pc:sldChg>
    </pc:docChg>
  </pc:docChgLst>
  <pc:docChgLst>
    <pc:chgData name="Beth Massi" userId="478c1bcf29534cd8" providerId="LiveId" clId="{568890DC-F012-4ED5-BD2F-F09866AC1278}"/>
    <pc:docChg chg="delSld modSection">
      <pc:chgData name="Beth Massi" userId="478c1bcf29534cd8" providerId="LiveId" clId="{568890DC-F012-4ED5-BD2F-F09866AC1278}" dt="2019-09-23T22:05:23.083" v="0" actId="47"/>
      <pc:docMkLst>
        <pc:docMk/>
      </pc:docMkLst>
      <pc:sldChg chg="del">
        <pc:chgData name="Beth Massi" userId="478c1bcf29534cd8" providerId="LiveId" clId="{568890DC-F012-4ED5-BD2F-F09866AC1278}" dt="2019-09-23T22:05:23.083" v="0" actId="47"/>
        <pc:sldMkLst>
          <pc:docMk/>
          <pc:sldMk cId="1507861551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0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 Core 3.0 includes support for Blazor, a new client-side web UI framework based on C# instead of JavaScript. In this session you’ll see how to build Blazor Server apps with rich, interactive web UI where all the UI interactions are handled over a real-time SignalR connection. We’ll look at how to build Blazor components using a combination of C#, HTML, and CSS. We’ll also show you how to deploy your Blazor Server apps and how to secure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04DDF1-948D-4526-BE7B-34874455662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10/23/2019 4:35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18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10/23/2019 4:35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0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10/23/2019 4:35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2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Dependency injection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Event handling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Forms &amp; validation</a:t>
            </a:r>
          </a:p>
          <a:p>
            <a:r>
              <a:rPr lang="en-US" dirty="0"/>
              <a:t>JS interop</a:t>
            </a:r>
          </a:p>
          <a:p>
            <a:r>
              <a:rPr lang="en-US" dirty="0"/>
              <a:t>Use local storage</a:t>
            </a:r>
          </a:p>
          <a:p>
            <a:r>
              <a:rPr lang="en-US" dirty="0"/>
              <a:t>Using .NET Standard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4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3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744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EEFA81-6B44-4E57-AF00-64CF0E3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64"/>
          <a:stretch/>
        </p:blipFill>
        <p:spPr>
          <a:xfrm>
            <a:off x="3970116" y="0"/>
            <a:ext cx="8221884" cy="6857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A1E01-154A-467D-8BDC-6332D2000E1F}"/>
              </a:ext>
            </a:extLst>
          </p:cNvPr>
          <p:cNvGrpSpPr/>
          <p:nvPr userDrawn="1"/>
        </p:nvGrpSpPr>
        <p:grpSpPr>
          <a:xfrm>
            <a:off x="576600" y="2002419"/>
            <a:ext cx="4170025" cy="2301387"/>
            <a:chOff x="576600" y="2002419"/>
            <a:chExt cx="4170025" cy="2301387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0F0420B5-6823-41F5-8971-0D7A378E6A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84201" y="2002419"/>
              <a:ext cx="3172944" cy="14265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865F54-2963-4B54-84F4-5CFE748E6D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6600" y="3962400"/>
              <a:ext cx="4170025" cy="341406"/>
            </a:xfrm>
            <a:prstGeom prst="rect">
              <a:avLst/>
            </a:prstGeom>
          </p:spPr>
        </p:pic>
      </p:grp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6285A8E-7DD0-4D6D-9D51-224C83AE764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 bwMode="gray">
      <p:bgPr>
        <a:solidFill>
          <a:srgbClr val="E6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860D136F-C7CA-4CA3-9DAF-10608365C3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8869610-2E08-49D2-959D-1CE22A31B3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9C526A-A022-43D8-B4A9-49B4FA210B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F705E-8E29-42CB-99B0-F26F260F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0680" y="0"/>
            <a:ext cx="6781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00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731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677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806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3562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20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F37BF82-E3E8-4302-A594-F65960CC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353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5F3E599-A73B-4F6C-B75E-DD31D9CC66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91333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55BA74A-B68F-4C77-B673-234DE65CED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8695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5BA314-EEF1-4FA5-9421-10A3E09F299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3795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C5B845-DAAF-49C9-A801-CF0C1DCAF2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43299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50B0ADB-4CF2-43A8-A831-1FED85185F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6EFC90-EAD0-4561-8EB5-3A7AE2F152F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241860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858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12BEEB-AF27-4BE4-A925-96C953F4316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4995D37-C1DF-401B-B505-1D64A3229E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4358957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9B5646A-BFF7-4F8B-9C11-D90E34758EE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8134509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8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42205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31EA60F-C2E5-44CF-9E71-9122048BCB1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C7B678-C66A-477F-9C20-81FB29F5A78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5EF5F3E-132E-40A3-85A1-5C33DF01F1A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05EC638-22DD-4F5B-86E4-0BD8DEE540C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073895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6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95706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2164976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39"/>
            <a:ext cx="3468956" cy="3963193"/>
          </a:xfrm>
        </p:spPr>
        <p:txBody>
          <a:bodyPr/>
          <a:lstStyle>
            <a:lvl1pPr>
              <a:defRPr sz="3600">
                <a:gradFill>
                  <a:gsLst>
                    <a:gs pos="96795">
                      <a:schemeClr val="tx1"/>
                    </a:gs>
                    <a:gs pos="8205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97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3734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7326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31190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655">
                      <a:srgbClr val="30E5D0"/>
                    </a:gs>
                    <a:gs pos="22436">
                      <a:srgbClr val="30E5D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321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900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436">
                      <a:schemeClr val="tx1"/>
                    </a:gs>
                    <a:gs pos="42308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87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32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75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147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12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19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9918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28548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94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96795">
                <a:schemeClr val="tx1"/>
              </a:gs>
              <a:gs pos="82051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syncfusion.com/blazor-components" TargetMode="External"/><Relationship Id="rId2" Type="http://schemas.openxmlformats.org/officeDocument/2006/relationships/hyperlink" Target="https://www.telerik.com/blazor-ui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hyperlink" Target="https://www.devexpress.com/blazor/" TargetMode="Externa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aspnet/blazor" TargetMode="External"/><Relationship Id="rId2" Type="http://schemas.openxmlformats.org/officeDocument/2006/relationships/hyperlink" Target="https://aka.ms/awesomeblazor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blasteroid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wesomeblazor" TargetMode="External"/><Relationship Id="rId3" Type="http://schemas.openxmlformats.org/officeDocument/2006/relationships/hyperlink" Target="https://blazor.net/" TargetMode="External"/><Relationship Id="rId7" Type="http://schemas.openxmlformats.org/officeDocument/2006/relationships/hyperlink" Target="https://aka.ms/blazorworksho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com/preview" TargetMode="External"/><Relationship Id="rId5" Type="http://schemas.openxmlformats.org/officeDocument/2006/relationships/hyperlink" Target="https://dot.net/get-core3" TargetMode="External"/><Relationship Id="rId4" Type="http://schemas.openxmlformats.org/officeDocument/2006/relationships/hyperlink" Target="https://blazor.net/do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#discover-only-perfect-develop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ndersonluizferrari/" TargetMode="External"/><Relationship Id="rId4" Type="http://schemas.openxmlformats.org/officeDocument/2006/relationships/hyperlink" Target="https://github.com/andersonferrari/BlazorWeathe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svg"/><Relationship Id="rId5" Type="http://schemas.openxmlformats.org/officeDocument/2006/relationships/image" Target="../media/image30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azor.ne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86BD-2E1A-4055-83EA-EE76419A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283537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77A0-827C-4870-9BE4-30D5C787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10" dirty="0">
                <a:solidFill>
                  <a:schemeClr val="bg1"/>
                </a:solidFill>
              </a:rPr>
              <a:t>Build your own pizza store UI with Blazor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78164-DD10-4BA5-8236-D206CED3B957}"/>
              </a:ext>
            </a:extLst>
          </p:cNvPr>
          <p:cNvSpPr txBox="1"/>
          <p:nvPr/>
        </p:nvSpPr>
        <p:spPr>
          <a:xfrm>
            <a:off x="2806700" y="5981700"/>
            <a:ext cx="649530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D574B-45C9-4A17-B8DA-D721FD9A0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521" y="1343583"/>
            <a:ext cx="8418958" cy="4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5446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3E1F800-AA1A-4F4C-BC99-270EB7096D8F}"/>
              </a:ext>
            </a:extLst>
          </p:cNvPr>
          <p:cNvGrpSpPr/>
          <p:nvPr/>
        </p:nvGrpSpPr>
        <p:grpSpPr>
          <a:xfrm>
            <a:off x="392570" y="421298"/>
            <a:ext cx="11384519" cy="1939499"/>
            <a:chOff x="392570" y="459594"/>
            <a:chExt cx="11384519" cy="193949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542288A-81D3-4E2D-90DB-EDEB99BA4BE6}"/>
                </a:ext>
              </a:extLst>
            </p:cNvPr>
            <p:cNvSpPr/>
            <p:nvPr/>
          </p:nvSpPr>
          <p:spPr bwMode="auto">
            <a:xfrm>
              <a:off x="392570" y="459594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00CDCB-A2E5-45F9-87AC-0137101F61D1}"/>
                </a:ext>
              </a:extLst>
            </p:cNvPr>
            <p:cNvSpPr/>
            <p:nvPr/>
          </p:nvSpPr>
          <p:spPr>
            <a:xfrm>
              <a:off x="4413909" y="1416734"/>
              <a:ext cx="3657600" cy="364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2"/>
                </a:rPr>
                <a:t>https://www.telerik.com/blazor-ui</a:t>
              </a:r>
              <a:endParaRPr kumimoji="0" lang="en-US" sz="177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F099C6-F5F9-4D60-A820-03913819EC91}"/>
                </a:ext>
              </a:extLst>
            </p:cNvPr>
            <p:cNvGrpSpPr/>
            <p:nvPr/>
          </p:nvGrpSpPr>
          <p:grpSpPr>
            <a:xfrm>
              <a:off x="462892" y="523965"/>
              <a:ext cx="3657600" cy="1828800"/>
              <a:chOff x="4152597" y="1667107"/>
              <a:chExt cx="3657600" cy="18288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EE7F3F7-F367-47D4-A0D7-BB0E6E3674D8}"/>
                  </a:ext>
                </a:extLst>
              </p:cNvPr>
              <p:cNvSpPr/>
              <p:nvPr/>
            </p:nvSpPr>
            <p:spPr bwMode="auto">
              <a:xfrm>
                <a:off x="4152597" y="1667107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2" name="Picture 8" descr="See the source image">
                <a:extLst>
                  <a:ext uri="{FF2B5EF4-FFF2-40B4-BE49-F238E27FC236}">
                    <a16:creationId xmlns:a16="http://schemas.microsoft.com/office/drawing/2014/main" id="{B9E3AF02-107E-4ED7-8535-D153667A5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8" b="5976"/>
              <a:stretch/>
            </p:blipFill>
            <p:spPr bwMode="auto">
              <a:xfrm>
                <a:off x="4267199" y="1714441"/>
                <a:ext cx="3428395" cy="173413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8C2050-EB5A-4841-BD90-AD8B3AD35B49}"/>
                </a:ext>
              </a:extLst>
            </p:cNvPr>
            <p:cNvSpPr/>
            <p:nvPr/>
          </p:nvSpPr>
          <p:spPr>
            <a:xfrm>
              <a:off x="4413910" y="518550"/>
              <a:ext cx="7315198" cy="9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“Telerik UI for Blazor components have been built from the ground-up to ensure you experience shorter development cycles, quick iterations and cut time to market”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74FE1C-5C5C-44CE-81AE-C81722C45FE5}"/>
              </a:ext>
            </a:extLst>
          </p:cNvPr>
          <p:cNvGrpSpPr/>
          <p:nvPr/>
        </p:nvGrpSpPr>
        <p:grpSpPr>
          <a:xfrm>
            <a:off x="392569" y="2478841"/>
            <a:ext cx="11384519" cy="1939499"/>
            <a:chOff x="392569" y="2467266"/>
            <a:chExt cx="11384519" cy="19394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DBFEC8-D92A-4DE7-928C-33CAC7E31ABA}"/>
                </a:ext>
              </a:extLst>
            </p:cNvPr>
            <p:cNvSpPr/>
            <p:nvPr/>
          </p:nvSpPr>
          <p:spPr bwMode="auto">
            <a:xfrm>
              <a:off x="392569" y="2467266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1A6ABC-1B8A-4E0F-BD4D-A89C1C0FFF65}"/>
                </a:ext>
              </a:extLst>
            </p:cNvPr>
            <p:cNvSpPr/>
            <p:nvPr/>
          </p:nvSpPr>
          <p:spPr>
            <a:xfrm>
              <a:off x="4413908" y="2509145"/>
              <a:ext cx="7315197" cy="1178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67">
                <a:defRPr/>
              </a:pPr>
              <a:r>
                <a:rPr lang="en-US" sz="1765" dirty="0">
                  <a:solidFill>
                    <a:srgbClr val="FFFFFF"/>
                  </a:solidFill>
                  <a:latin typeface="Segoe UI" panose="020B0502040204020203" pitchFamily="34" charset="0"/>
                </a:rPr>
                <a:t>“DevExpress UI for Blazor ships with 12 UI components (including a Data Grid, Pivot Grid, Charts and Scheduler) so you can design rich user experiences for both Blazor server-side and Blazor client-side platforms.”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0CF6F0-BA03-4933-84F2-966206B7E7F4}"/>
                </a:ext>
              </a:extLst>
            </p:cNvPr>
            <p:cNvGrpSpPr/>
            <p:nvPr/>
          </p:nvGrpSpPr>
          <p:grpSpPr>
            <a:xfrm>
              <a:off x="462892" y="2514600"/>
              <a:ext cx="3657600" cy="1828800"/>
              <a:chOff x="336216" y="4992061"/>
              <a:chExt cx="3657600" cy="18288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A4CB48C-774A-4FB6-B2E9-94FEBCCA0D93}"/>
                  </a:ext>
                </a:extLst>
              </p:cNvPr>
              <p:cNvSpPr/>
              <p:nvPr/>
            </p:nvSpPr>
            <p:spPr bwMode="auto">
              <a:xfrm>
                <a:off x="336216" y="4992061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0" name="Picture 6" descr="http://allvectorlogo.com/img/2016/04/devexpress-logo.png">
                <a:extLst>
                  <a:ext uri="{FF2B5EF4-FFF2-40B4-BE49-F238E27FC236}">
                    <a16:creationId xmlns:a16="http://schemas.microsoft.com/office/drawing/2014/main" id="{AFF61AB8-6C92-427F-9BB8-A0FA12E49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59" t="15757" r="10308" b="18491"/>
              <a:stretch/>
            </p:blipFill>
            <p:spPr bwMode="auto">
              <a:xfrm>
                <a:off x="366036" y="5102113"/>
                <a:ext cx="3589375" cy="16086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D7AD68-0DF5-476C-8887-68F53C96C33E}"/>
                </a:ext>
              </a:extLst>
            </p:cNvPr>
            <p:cNvSpPr/>
            <p:nvPr/>
          </p:nvSpPr>
          <p:spPr>
            <a:xfrm>
              <a:off x="4413908" y="3697668"/>
              <a:ext cx="3762925" cy="363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https://www.devexpress.com/blazor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F76FCA7-127D-4D2C-A408-F67B659C7990}"/>
              </a:ext>
            </a:extLst>
          </p:cNvPr>
          <p:cNvGrpSpPr/>
          <p:nvPr/>
        </p:nvGrpSpPr>
        <p:grpSpPr>
          <a:xfrm>
            <a:off x="392569" y="4510351"/>
            <a:ext cx="11384519" cy="1939499"/>
            <a:chOff x="392569" y="4467268"/>
            <a:chExt cx="11384519" cy="193949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B1D206-9A72-45B6-B3AB-853F6CE1D0D0}"/>
                </a:ext>
              </a:extLst>
            </p:cNvPr>
            <p:cNvSpPr/>
            <p:nvPr/>
          </p:nvSpPr>
          <p:spPr bwMode="auto">
            <a:xfrm>
              <a:off x="392569" y="4467268"/>
              <a:ext cx="11384519" cy="1939499"/>
            </a:xfrm>
            <a:prstGeom prst="rect">
              <a:avLst/>
            </a:prstGeom>
            <a:solidFill>
              <a:srgbClr val="31114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1BEB47-FA8A-4BD9-9AEE-A58A06E8E1AF}"/>
                </a:ext>
              </a:extLst>
            </p:cNvPr>
            <p:cNvGrpSpPr/>
            <p:nvPr/>
          </p:nvGrpSpPr>
          <p:grpSpPr>
            <a:xfrm>
              <a:off x="462892" y="4505235"/>
              <a:ext cx="3657600" cy="1828800"/>
              <a:chOff x="424487" y="1726323"/>
              <a:chExt cx="3657600" cy="18288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7011021-D6A3-4C78-ADD8-00A666AB3873}"/>
                  </a:ext>
                </a:extLst>
              </p:cNvPr>
              <p:cNvSpPr/>
              <p:nvPr/>
            </p:nvSpPr>
            <p:spPr bwMode="auto">
              <a:xfrm>
                <a:off x="424487" y="1726323"/>
                <a:ext cx="3657600" cy="1828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26" name="Picture 2" descr="https://d2g29cya9iq7ip.cloudfront.net/content/images/company-logos/Syncfusion_Logo_Image.png">
                <a:extLst>
                  <a:ext uri="{FF2B5EF4-FFF2-40B4-BE49-F238E27FC236}">
                    <a16:creationId xmlns:a16="http://schemas.microsoft.com/office/drawing/2014/main" id="{BDAAEF18-9DBE-45D6-AF2E-9BCBE46689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68" b="5779"/>
              <a:stretch/>
            </p:blipFill>
            <p:spPr bwMode="auto">
              <a:xfrm>
                <a:off x="440947" y="1820305"/>
                <a:ext cx="3624680" cy="1675602"/>
              </a:xfrm>
              <a:prstGeom prst="rect">
                <a:avLst/>
              </a:prstGeom>
              <a:solidFill>
                <a:schemeClr val="tx1"/>
              </a:solidFill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BB25CC-8E5E-4E96-BFFF-C4E34406D2D3}"/>
                </a:ext>
              </a:extLst>
            </p:cNvPr>
            <p:cNvSpPr/>
            <p:nvPr/>
          </p:nvSpPr>
          <p:spPr>
            <a:xfrm>
              <a:off x="4413907" y="4505235"/>
              <a:ext cx="7315197" cy="1181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“The </a:t>
              </a:r>
              <a:r>
                <a:rPr kumimoji="0" lang="en-US" sz="177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Syncfusion</a:t>
              </a:r>
              <a:r>
                <a:rPr kumimoji="0" lang="en-US" sz="177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ASP.NET Core Blazor Components library is the only suite that you will ever need to build an application, containing over 60 high-performance, lightweight, modular, and responsive UI controls in a single package.”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0BAE4A-B258-46BE-B6E2-FD9B314230F5}"/>
                </a:ext>
              </a:extLst>
            </p:cNvPr>
            <p:cNvSpPr/>
            <p:nvPr/>
          </p:nvSpPr>
          <p:spPr>
            <a:xfrm>
              <a:off x="4413907" y="5681602"/>
              <a:ext cx="5024068" cy="363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7"/>
                </a:rPr>
                <a:t>https://www.syncfusion.com/blazor-components</a:t>
              </a: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522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B9C3-8874-478B-BC55-E6409150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Radzen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– Blazor WYSIWYG designer &amp; UI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87467-4135-42E4-AD4B-701D3FD2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7" y="1460810"/>
            <a:ext cx="10913836" cy="62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430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7436BD-F6BF-4A0B-89D7-791A2BE54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529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https://aka.ms/awesomeblazor</a:t>
            </a:r>
            <a:r>
              <a:rPr lang="en-US" dirty="0"/>
              <a:t> </a:t>
            </a:r>
          </a:p>
          <a:p>
            <a:r>
              <a:rPr lang="en-US" dirty="0"/>
              <a:t>Free open-source components &amp; JS interop libraries</a:t>
            </a:r>
          </a:p>
          <a:p>
            <a:r>
              <a:rPr lang="en-US" dirty="0"/>
              <a:t>Lots of fun sample Blazor apps</a:t>
            </a:r>
          </a:p>
          <a:p>
            <a:r>
              <a:rPr lang="en-US" dirty="0"/>
              <a:t>Articles, videos, blogs, and other learning materials</a:t>
            </a:r>
          </a:p>
          <a:p>
            <a:r>
              <a:rPr lang="en-US" dirty="0"/>
              <a:t>Chat with the Blazor community on Gitter: </a:t>
            </a:r>
            <a:r>
              <a:rPr lang="en-US" dirty="0">
                <a:hlinkClick r:id="rId3"/>
              </a:rPr>
              <a:t>https://gitter.im/aspnet/blazor</a:t>
            </a:r>
            <a:endParaRPr lang="en-US" dirty="0"/>
          </a:p>
          <a:p>
            <a:r>
              <a:rPr lang="en-US" dirty="0"/>
              <a:t>Thank you, Simon and Chris!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F53839-EC50-45B6-9528-B16B3366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“Awesome Blazor” community</a:t>
            </a:r>
          </a:p>
        </p:txBody>
      </p:sp>
    </p:spTree>
    <p:extLst>
      <p:ext uri="{BB962C8B-B14F-4D97-AF65-F5344CB8AC3E}">
        <p14:creationId xmlns:p14="http://schemas.microsoft.com/office/powerpoint/2010/main" val="36301588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C6A4-6EB8-439B-B543-ACBE51ED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Blasteroids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71F4A-56B4-4686-9004-0D737B28094C}"/>
              </a:ext>
            </a:extLst>
          </p:cNvPr>
          <p:cNvSpPr txBox="1"/>
          <p:nvPr/>
        </p:nvSpPr>
        <p:spPr>
          <a:xfrm>
            <a:off x="1285498" y="3712029"/>
            <a:ext cx="39808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https://aka.ms/blasteroids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48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1FE21D-9E85-41D6-8EF9-DC00AC4F9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en-US" dirty="0"/>
              <a:t>Blazor Server now available with .NET Core 3.0</a:t>
            </a:r>
          </a:p>
          <a:p>
            <a:r>
              <a:rPr lang="en-US" dirty="0"/>
              <a:t>Build full-stack web apps with C# and .NET</a:t>
            </a:r>
          </a:p>
          <a:p>
            <a:r>
              <a:rPr lang="en-US" dirty="0"/>
              <a:t>Rich component model and UI framework</a:t>
            </a:r>
          </a:p>
          <a:p>
            <a:r>
              <a:rPr lang="en-US" dirty="0"/>
              <a:t>Integrates with existing ASP.NET Core apps</a:t>
            </a:r>
          </a:p>
          <a:p>
            <a:r>
              <a:rPr lang="en-US" dirty="0"/>
              <a:t>Blazor WebAssembly coming in May 2020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79092-C38B-407D-B57A-4CFD0C82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43740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01792"/>
            <a:ext cx="12364994" cy="4124206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Blazor: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Docs: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https://blazor.net/docs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.NET Core 3.0: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https://dot.net/get-core3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Visual Studio: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https://visualstudio.com/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Workshop: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https://aka.ms/blazorworkshop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Community: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https://aka.ms/awesomeblazor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Try Blazor today!</a:t>
            </a:r>
          </a:p>
        </p:txBody>
      </p:sp>
    </p:spTree>
    <p:extLst>
      <p:ext uri="{BB962C8B-B14F-4D97-AF65-F5344CB8AC3E}">
        <p14:creationId xmlns:p14="http://schemas.microsoft.com/office/powerpoint/2010/main" val="40434715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1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20F2D-4E09-4CA4-B09C-BE2CA5899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470531"/>
            <a:ext cx="12060195" cy="5146024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>
                <a:solidFill>
                  <a:schemeClr val="bg1"/>
                </a:solidFill>
              </a:rPr>
              <a:t>Toptal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https://www.toptal.com/#discover-only-perfect-developers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GitHub: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https://github.com/andersonferrari/BlazorWeather/</a:t>
            </a: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LinkedIn: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https://www.linkedin.com/in/andersonluizferrari/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8E839-AAE0-4D0A-86D0-249276EB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89511"/>
            <a:ext cx="11417079" cy="899665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Obrigado</a:t>
            </a:r>
            <a:r>
              <a:rPr lang="en-US" b="1">
                <a:solidFill>
                  <a:schemeClr val="bg1"/>
                </a:solidFill>
              </a:rPr>
              <a:t>!!!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122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Building Full-stack C# Web Apps with Blazor in .NET Core 3.0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9860611" cy="675441"/>
          </a:xfrm>
        </p:spPr>
        <p:txBody>
          <a:bodyPr/>
          <a:lstStyle/>
          <a:p>
            <a:r>
              <a:rPr lang="en-US" dirty="0"/>
              <a:t>Anderson Luiz Ferrari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F919-7743-4BB6-8F87-F6A0FC9E476A}"/>
              </a:ext>
            </a:extLst>
          </p:cNvPr>
          <p:cNvSpPr txBox="1"/>
          <p:nvPr/>
        </p:nvSpPr>
        <p:spPr>
          <a:xfrm>
            <a:off x="7537621" y="4827373"/>
            <a:ext cx="2642390" cy="44781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Original presentation by Daniel Roth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708946" y="1137367"/>
            <a:ext cx="4748598" cy="4316605"/>
            <a:chOff x="6763966" y="1195735"/>
            <a:chExt cx="4748598" cy="431660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ln w="412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6653" y="2576564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37" y="2427638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06" y="2610050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1057995" y="4064041"/>
            <a:ext cx="4050500" cy="945841"/>
          </a:xfrm>
          <a:prstGeom prst="rect">
            <a:avLst/>
          </a:prstGeom>
          <a:solidFill>
            <a:srgbClr val="FFD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6DF952-40B5-4BA2-BE85-F105359DC584}"/>
              </a:ext>
            </a:extLst>
          </p:cNvPr>
          <p:cNvGrpSpPr/>
          <p:nvPr/>
        </p:nvGrpSpPr>
        <p:grpSpPr>
          <a:xfrm rot="21106531">
            <a:off x="5390997" y="2157820"/>
            <a:ext cx="2274957" cy="2542359"/>
            <a:chOff x="4860128" y="2197348"/>
            <a:chExt cx="1590712" cy="2542359"/>
          </a:xfrm>
        </p:grpSpPr>
        <p:pic>
          <p:nvPicPr>
            <p:cNvPr id="21" name="Graphic 20" descr="Line Arrow: Clockwise curve">
              <a:extLst>
                <a:ext uri="{FF2B5EF4-FFF2-40B4-BE49-F238E27FC236}">
                  <a16:creationId xmlns:a16="http://schemas.microsoft.com/office/drawing/2014/main" id="{562C8EDC-19E5-43AB-ADC6-B74F88E1C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>
              <a:off x="5052262" y="2197348"/>
              <a:ext cx="1398578" cy="1398578"/>
            </a:xfrm>
            <a:prstGeom prst="rect">
              <a:avLst/>
            </a:prstGeom>
          </p:spPr>
        </p:pic>
        <p:pic>
          <p:nvPicPr>
            <p:cNvPr id="47" name="Graphic 46" descr="Line Arrow: Clockwise curve">
              <a:extLst>
                <a:ext uri="{FF2B5EF4-FFF2-40B4-BE49-F238E27FC236}">
                  <a16:creationId xmlns:a16="http://schemas.microsoft.com/office/drawing/2014/main" id="{9BB20BAA-630C-4C2D-BA43-61EF2EECE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200000" flipH="1" flipV="1">
              <a:off x="4860128" y="3341129"/>
              <a:ext cx="1398578" cy="1398578"/>
            </a:xfrm>
            <a:prstGeom prst="rect">
              <a:avLst/>
            </a:prstGeom>
          </p:spPr>
        </p:pic>
      </p:grpSp>
      <p:pic>
        <p:nvPicPr>
          <p:cNvPr id="8" name="Graphic 7" descr="Server">
            <a:extLst>
              <a:ext uri="{FF2B5EF4-FFF2-40B4-BE49-F238E27FC236}">
                <a16:creationId xmlns:a16="http://schemas.microsoft.com/office/drawing/2014/main" id="{77AE6B43-F085-4A5F-B69C-08B4B3842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7972" y="997626"/>
            <a:ext cx="3738664" cy="373866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AED7D-40EC-417C-B7AB-CF9A032A32F8}"/>
              </a:ext>
            </a:extLst>
          </p:cNvPr>
          <p:cNvGrpSpPr/>
          <p:nvPr/>
        </p:nvGrpSpPr>
        <p:grpSpPr>
          <a:xfrm>
            <a:off x="7528157" y="2301360"/>
            <a:ext cx="4158294" cy="2767915"/>
            <a:chOff x="435991" y="2301360"/>
            <a:chExt cx="4158294" cy="276791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978B70-66DE-4E8F-B915-194EDB92D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5991" y="2301360"/>
              <a:ext cx="4158294" cy="276791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48DCCC-3939-4E9D-95BE-CC99759ECC07}"/>
                </a:ext>
              </a:extLst>
            </p:cNvPr>
            <p:cNvSpPr/>
            <p:nvPr/>
          </p:nvSpPr>
          <p:spPr>
            <a:xfrm>
              <a:off x="590145" y="2575128"/>
              <a:ext cx="3819727" cy="2308698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C0C3F9-5262-47EE-B139-78DC5721BDC5}"/>
              </a:ext>
            </a:extLst>
          </p:cNvPr>
          <p:cNvGrpSpPr/>
          <p:nvPr/>
        </p:nvGrpSpPr>
        <p:grpSpPr>
          <a:xfrm>
            <a:off x="9003227" y="3425887"/>
            <a:ext cx="1392768" cy="1163498"/>
            <a:chOff x="2476688" y="4553310"/>
            <a:chExt cx="2280129" cy="19047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5FA6BA9-9017-4CAF-8D5E-41145FFF9507}"/>
                </a:ext>
              </a:extLst>
            </p:cNvPr>
            <p:cNvSpPr/>
            <p:nvPr/>
          </p:nvSpPr>
          <p:spPr>
            <a:xfrm>
              <a:off x="2664806" y="4553310"/>
              <a:ext cx="1964014" cy="1895502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C8DAF-B264-48E2-B91D-0A68642CE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6688" y="4955242"/>
              <a:ext cx="2280129" cy="15028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FCDFC7-4792-4AFB-8DBE-FF22AEC3271B}"/>
              </a:ext>
            </a:extLst>
          </p:cNvPr>
          <p:cNvGrpSpPr/>
          <p:nvPr/>
        </p:nvGrpSpPr>
        <p:grpSpPr>
          <a:xfrm>
            <a:off x="1034063" y="3022105"/>
            <a:ext cx="3838873" cy="791647"/>
            <a:chOff x="1034063" y="3022105"/>
            <a:chExt cx="3838873" cy="79164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217964B-FBCF-4E63-9767-B13344E8484D}"/>
                </a:ext>
              </a:extLst>
            </p:cNvPr>
            <p:cNvGrpSpPr/>
            <p:nvPr/>
          </p:nvGrpSpPr>
          <p:grpSpPr>
            <a:xfrm>
              <a:off x="1034063" y="3022105"/>
              <a:ext cx="935363" cy="791647"/>
              <a:chOff x="809408" y="5164739"/>
              <a:chExt cx="1531302" cy="129602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970229-9942-4631-B385-67D5C0E07B31}"/>
                  </a:ext>
                </a:extLst>
              </p:cNvPr>
              <p:cNvSpPr/>
              <p:nvPr/>
            </p:nvSpPr>
            <p:spPr>
              <a:xfrm>
                <a:off x="942760" y="5164739"/>
                <a:ext cx="1319004" cy="1286740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8B07C769-5715-41FA-91BD-1B5DD3DD7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408" y="5451464"/>
                <a:ext cx="1531302" cy="10092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FB06E8-7A0D-4DB3-9291-C817FC4102CB}"/>
                </a:ext>
              </a:extLst>
            </p:cNvPr>
            <p:cNvGrpSpPr/>
            <p:nvPr/>
          </p:nvGrpSpPr>
          <p:grpSpPr>
            <a:xfrm>
              <a:off x="2216248" y="3102752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6E14C2-1C99-4B41-BB44-040955B9015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7B22F2F-AE9B-4825-A8B3-D457995A1F4A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4BF6DB2-DDFA-48B5-BA82-F2BA48CC86C6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AC37AB4-A5F0-4598-BC03-C67C1DF38111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BAE7E19-D69D-48AA-BF9E-CD7BE17E322C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CCA213E-AB15-45AE-B31E-E534C2AEE7EA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27B-8B2B-4E43-98E4-694E71D7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Blazor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0E85C-F67D-4C60-96CF-FE478C62CD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189177"/>
            <a:ext cx="11653523" cy="2511457"/>
          </a:xfrm>
        </p:spPr>
        <p:txBody>
          <a:bodyPr/>
          <a:lstStyle/>
          <a:p>
            <a:r>
              <a:rPr lang="en-US" sz="3600" dirty="0"/>
              <a:t>Build client-side web UI with .NET instead of JavaScript</a:t>
            </a:r>
          </a:p>
          <a:p>
            <a:r>
              <a:rPr lang="en-US" sz="3600" dirty="0"/>
              <a:t>Write reusable web UI components with C# and Razor</a:t>
            </a:r>
          </a:p>
          <a:p>
            <a:r>
              <a:rPr lang="en-US" sz="3600" dirty="0"/>
              <a:t>Share .NET code with both the client and the server </a:t>
            </a:r>
          </a:p>
          <a:p>
            <a:r>
              <a:rPr lang="en-US" sz="3600" dirty="0"/>
              <a:t>Call into JavaScript libraries &amp; browser APIs as needed</a:t>
            </a:r>
          </a:p>
        </p:txBody>
      </p:sp>
      <p:pic>
        <p:nvPicPr>
          <p:cNvPr id="11" name="Graphic 10" descr="Internet">
            <a:extLst>
              <a:ext uri="{FF2B5EF4-FFF2-40B4-BE49-F238E27FC236}">
                <a16:creationId xmlns:a16="http://schemas.microsoft.com/office/drawing/2014/main" id="{EAE1DC0A-EE0F-4BD6-B259-7505FC7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8389" y="3501733"/>
            <a:ext cx="4263189" cy="42631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36D849-DA86-4DA0-83E3-090D0F58368A}"/>
              </a:ext>
            </a:extLst>
          </p:cNvPr>
          <p:cNvSpPr txBox="1"/>
          <p:nvPr/>
        </p:nvSpPr>
        <p:spPr>
          <a:xfrm>
            <a:off x="9129962" y="4891734"/>
            <a:ext cx="154004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600" b="1" dirty="0">
                <a:solidFill>
                  <a:srgbClr val="7030A0"/>
                </a:solidFill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F7DEF4-A546-475D-BF5B-54F3EF96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0" y="331901"/>
            <a:ext cx="682676" cy="6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927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492B469-5648-4C93-9820-8FD5632A3003}"/>
              </a:ext>
            </a:extLst>
          </p:cNvPr>
          <p:cNvSpPr txBox="1"/>
          <p:nvPr/>
        </p:nvSpPr>
        <p:spPr>
          <a:xfrm>
            <a:off x="4645152" y="450187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A64D293-30CB-45F7-A3DD-E7605263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152" y="2289062"/>
            <a:ext cx="2907792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42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00013 0.1442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07E6-C26C-428C-82F8-31EB572F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Blazor WebAssembly works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19D5B-0708-40B4-82F7-6BB35D00CBF0}"/>
              </a:ext>
            </a:extLst>
          </p:cNvPr>
          <p:cNvGrpSpPr/>
          <p:nvPr/>
        </p:nvGrpSpPr>
        <p:grpSpPr>
          <a:xfrm>
            <a:off x="3991498" y="2327396"/>
            <a:ext cx="4046299" cy="3358240"/>
            <a:chOff x="6763966" y="1195735"/>
            <a:chExt cx="6758067" cy="4194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EE3CA5-AAAF-4D20-AE67-1B95C831D030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5418E0-B7C3-4078-AF9B-956D60E5CE45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CFAC73-936F-463A-AF0A-3B7993033038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 dirty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C3127E-10DB-4DAB-9C81-165A3340C1B2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06662C-C864-4B83-BDB1-D718423783B6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27F340-5B4F-4C3D-901A-21FB28E627DF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2AAAC6B-50C1-4D01-B85E-83FA16037B4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4D7138-2894-4D0A-9349-6669D7CF5A73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B0B146E-10A9-4617-879D-305387CB31B8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2ADEDD0-22C6-4D67-B011-71B499795AA1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C3FE0E-ADDA-43D1-A7D0-501EEC173229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6DB434D-24D5-45CD-B390-CFA158E41E4E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142CE-9165-4339-86AC-528090BC5D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9D25E3-E587-4D9F-A33C-8F7C59F7F27C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DE80DA1-E0A4-4D32-BCC9-3455700B65DD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E77CA8D-9302-4DD0-B6E4-708E2AAF1D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E760DAD-3B1F-43F5-A054-23BE3B8BE1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1DCEE47-8009-4B51-8CFC-3139CC596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420894D-BE38-4F4A-AC24-E72DA76D5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3A2A-E7AB-4CAA-8200-04A03200B5C1}"/>
              </a:ext>
            </a:extLst>
          </p:cNvPr>
          <p:cNvSpPr/>
          <p:nvPr/>
        </p:nvSpPr>
        <p:spPr>
          <a:xfrm>
            <a:off x="6873271" y="4077818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EFCFE6-A7EC-47F3-8557-8970817EDD3D}"/>
              </a:ext>
            </a:extLst>
          </p:cNvPr>
          <p:cNvGrpSpPr/>
          <p:nvPr/>
        </p:nvGrpSpPr>
        <p:grpSpPr>
          <a:xfrm>
            <a:off x="4183799" y="3321411"/>
            <a:ext cx="2259720" cy="2123864"/>
            <a:chOff x="784337" y="2208439"/>
            <a:chExt cx="2259720" cy="212386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66CE958-90C0-465E-BF12-CFBC7AB378AF}"/>
                </a:ext>
              </a:extLst>
            </p:cNvPr>
            <p:cNvSpPr/>
            <p:nvPr/>
          </p:nvSpPr>
          <p:spPr>
            <a:xfrm>
              <a:off x="784337" y="2208439"/>
              <a:ext cx="2259720" cy="2123864"/>
            </a:xfrm>
            <a:prstGeom prst="roundRect">
              <a:avLst>
                <a:gd name="adj" fmla="val 6024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E41800-85E5-484F-8617-81A34C1464C0}"/>
                </a:ext>
              </a:extLst>
            </p:cNvPr>
            <p:cNvGrpSpPr/>
            <p:nvPr/>
          </p:nvGrpSpPr>
          <p:grpSpPr>
            <a:xfrm>
              <a:off x="1204474" y="2411592"/>
              <a:ext cx="1442545" cy="339191"/>
              <a:chOff x="977953" y="2433131"/>
              <a:chExt cx="6182954" cy="1453829"/>
            </a:xfrm>
            <a:solidFill>
              <a:sysClr val="windowText" lastClr="000000"/>
            </a:solidFill>
            <a:effectLst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5035070-8398-4D7C-B7E2-E721BA964C5C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F008C87-029D-4574-947D-3F6290259FD0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A673E46-5C59-445B-BD3D-CA21956118BF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837E918-D167-416A-9B82-2C6743E4BFC0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27275FA-8B97-45D3-8329-4F64D4EC484E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837A99-B4C5-4A24-B7B0-23599798C942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E4DE2-B758-4CD8-93DB-E0E7BCDD25B5}"/>
              </a:ext>
            </a:extLst>
          </p:cNvPr>
          <p:cNvSpPr/>
          <p:nvPr/>
        </p:nvSpPr>
        <p:spPr>
          <a:xfrm>
            <a:off x="4289564" y="3997351"/>
            <a:ext cx="2048189" cy="41672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 Components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887A05-FB19-4166-8664-762EF24CFB07}"/>
              </a:ext>
            </a:extLst>
          </p:cNvPr>
          <p:cNvSpPr/>
          <p:nvPr/>
        </p:nvSpPr>
        <p:spPr>
          <a:xfrm>
            <a:off x="4289564" y="4443815"/>
            <a:ext cx="2048189" cy="290870"/>
          </a:xfrm>
          <a:prstGeom prst="rect">
            <a:avLst/>
          </a:prstGeom>
          <a:solidFill>
            <a:srgbClr val="682A7B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A0138D-7C04-4AD8-8FC7-43C21CA99416}"/>
              </a:ext>
            </a:extLst>
          </p:cNvPr>
          <p:cNvSpPr/>
          <p:nvPr/>
        </p:nvSpPr>
        <p:spPr>
          <a:xfrm>
            <a:off x="4289564" y="4768790"/>
            <a:ext cx="2048189" cy="403557"/>
          </a:xfrm>
          <a:prstGeom prst="rect">
            <a:avLst/>
          </a:prstGeom>
          <a:solidFill>
            <a:srgbClr val="654FF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WebAssembly</a:t>
            </a:r>
          </a:p>
        </p:txBody>
      </p:sp>
      <p:pic>
        <p:nvPicPr>
          <p:cNvPr id="37" name="Graphic 36" descr="Line Arrow: Clockwise curve">
            <a:extLst>
              <a:ext uri="{FF2B5EF4-FFF2-40B4-BE49-F238E27FC236}">
                <a16:creationId xmlns:a16="http://schemas.microsoft.com/office/drawing/2014/main" id="{559EB22C-3BB3-45B7-A32E-6D2B9F0A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982218" flipV="1">
            <a:off x="6460932" y="3964484"/>
            <a:ext cx="351788" cy="575702"/>
          </a:xfrm>
          <a:prstGeom prst="rect">
            <a:avLst/>
          </a:prstGeom>
        </p:spPr>
      </p:pic>
      <p:pic>
        <p:nvPicPr>
          <p:cNvPr id="38" name="Graphic 37" descr="Line Arrow: Clockwise curve">
            <a:extLst>
              <a:ext uri="{FF2B5EF4-FFF2-40B4-BE49-F238E27FC236}">
                <a16:creationId xmlns:a16="http://schemas.microsoft.com/office/drawing/2014/main" id="{EFF76E3C-9952-4F45-9662-924507C6C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846488" flipV="1">
            <a:off x="6511297" y="4225871"/>
            <a:ext cx="351788" cy="57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08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A0B5474-B88E-4CA0-A743-AE07DF51B758}"/>
              </a:ext>
            </a:extLst>
          </p:cNvPr>
          <p:cNvGrpSpPr/>
          <p:nvPr/>
        </p:nvGrpSpPr>
        <p:grpSpPr>
          <a:xfrm>
            <a:off x="523468" y="2327395"/>
            <a:ext cx="4046299" cy="3358240"/>
            <a:chOff x="6763966" y="1195735"/>
            <a:chExt cx="6758067" cy="419460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0E6827E-544E-4091-B17A-C80C1575ABED}"/>
                </a:ext>
              </a:extLst>
            </p:cNvPr>
            <p:cNvSpPr/>
            <p:nvPr/>
          </p:nvSpPr>
          <p:spPr>
            <a:xfrm>
              <a:off x="6763966" y="1195735"/>
              <a:ext cx="6756255" cy="41946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032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F6D1F1-92B5-40A1-83F9-7D5EAD335CFD}"/>
                </a:ext>
              </a:extLst>
            </p:cNvPr>
            <p:cNvSpPr/>
            <p:nvPr/>
          </p:nvSpPr>
          <p:spPr>
            <a:xfrm>
              <a:off x="6763966" y="1195735"/>
              <a:ext cx="6756255" cy="100450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9C9D23-A190-44C9-9F38-1EA3CA527C62}"/>
                </a:ext>
              </a:extLst>
            </p:cNvPr>
            <p:cNvSpPr/>
            <p:nvPr/>
          </p:nvSpPr>
          <p:spPr>
            <a:xfrm>
              <a:off x="7263316" y="1573392"/>
              <a:ext cx="5801903" cy="4181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>
                <a:defRPr/>
              </a:pPr>
              <a:r>
                <a:rPr lang="en-GB" sz="2000" b="1" kern="0">
                  <a:solidFill>
                    <a:prstClr val="white">
                      <a:lumMod val="65000"/>
                    </a:prst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47535C6-86F6-47B2-9AE8-C0A97782B10E}"/>
                </a:ext>
              </a:extLst>
            </p:cNvPr>
            <p:cNvSpPr/>
            <p:nvPr/>
          </p:nvSpPr>
          <p:spPr>
            <a:xfrm>
              <a:off x="13125513" y="1197191"/>
              <a:ext cx="396520" cy="278268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84E043-1990-404A-BD2B-18D348C60074}"/>
                </a:ext>
              </a:extLst>
            </p:cNvPr>
            <p:cNvSpPr/>
            <p:nvPr/>
          </p:nvSpPr>
          <p:spPr>
            <a:xfrm>
              <a:off x="12668701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778F32B-ECD7-493A-80B6-D3A84D407387}"/>
                </a:ext>
              </a:extLst>
            </p:cNvPr>
            <p:cNvSpPr/>
            <p:nvPr/>
          </p:nvSpPr>
          <p:spPr>
            <a:xfrm>
              <a:off x="12206858" y="1197191"/>
              <a:ext cx="396520" cy="278268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E17975F0-36F8-4C21-83FC-FF788557F119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ysClr val="windowText" lastClr="000000">
                <a:lumMod val="75000"/>
                <a:lumOff val="2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9CF92F-1388-4A11-8980-92CB6E0C3D55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65202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C466D-41C5-402F-8016-7C5D65E18D6A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911820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9D8659-2C5E-4B19-8ED1-A862A4554C04}"/>
                </a:ext>
              </a:extLst>
            </p:cNvPr>
            <p:cNvCxnSpPr>
              <a:cxnSpLocks/>
            </p:cNvCxnSpPr>
            <p:nvPr/>
          </p:nvCxnSpPr>
          <p:spPr>
            <a:xfrm>
              <a:off x="13144628" y="1781494"/>
              <a:ext cx="278938" cy="0"/>
            </a:xfrm>
            <a:prstGeom prst="line">
              <a:avLst/>
            </a:prstGeom>
            <a:noFill/>
            <a:ln w="4127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B4DB4F6-3E68-41E1-88B5-C2BA3058729B}"/>
                </a:ext>
              </a:extLst>
            </p:cNvPr>
            <p:cNvGrpSpPr/>
            <p:nvPr/>
          </p:nvGrpSpPr>
          <p:grpSpPr>
            <a:xfrm>
              <a:off x="13240124" y="1273807"/>
              <a:ext cx="166689" cy="125046"/>
              <a:chOff x="8278897" y="1296128"/>
              <a:chExt cx="96767" cy="54276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6997A2A-34EA-4304-AD6B-ABDE0DCB539D}"/>
                  </a:ext>
                </a:extLst>
              </p:cNvPr>
              <p:cNvCxnSpPr/>
              <p:nvPr/>
            </p:nvCxnSpPr>
            <p:spPr>
              <a:xfrm>
                <a:off x="8278962" y="1296130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1C98B8-D977-4FD9-A500-8945B85B81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78897" y="1296128"/>
                <a:ext cx="96702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1943C7B-23FF-4605-9DD2-FCC003A88123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323" y="1394542"/>
              <a:ext cx="217560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5EFCA9-620C-463A-B032-E93EFBDEBE25}"/>
                </a:ext>
              </a:extLst>
            </p:cNvPr>
            <p:cNvGrpSpPr/>
            <p:nvPr/>
          </p:nvGrpSpPr>
          <p:grpSpPr>
            <a:xfrm>
              <a:off x="12777510" y="1273797"/>
              <a:ext cx="198380" cy="120741"/>
              <a:chOff x="8011102" y="1251201"/>
              <a:chExt cx="126370" cy="5614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81D99F3-D544-45CD-AD8A-402CD770F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02" y="1307345"/>
                <a:ext cx="126292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1D71F2-1906-4BA4-A05C-7E8420F288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174" y="1253071"/>
                <a:ext cx="126298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D2DEAFF-E152-4397-866B-FAC4238C5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5379" y="1251201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63666F0-E7D5-4C15-8D83-E3E1D4250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4015" y="1251204"/>
                <a:ext cx="0" cy="54274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50E93F-0AA0-4071-A883-020A8DFD912A}"/>
              </a:ext>
            </a:extLst>
          </p:cNvPr>
          <p:cNvSpPr/>
          <p:nvPr/>
        </p:nvSpPr>
        <p:spPr>
          <a:xfrm>
            <a:off x="3405241" y="4077817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prstClr val="black">
                    <a:lumMod val="65000"/>
                    <a:lumOff val="35000"/>
                  </a:prstClr>
                </a:solidFill>
                <a:latin typeface="Consolas" panose="020B0609020204030204" pitchFamily="49" charset="0"/>
              </a:rPr>
              <a:t>DOM</a:t>
            </a:r>
            <a:endParaRPr lang="en-GB" sz="32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6E3EA9E-AA04-49C7-800A-22F78335BCEB}"/>
              </a:ext>
            </a:extLst>
          </p:cNvPr>
          <p:cNvGrpSpPr/>
          <p:nvPr/>
        </p:nvGrpSpPr>
        <p:grpSpPr>
          <a:xfrm>
            <a:off x="715769" y="3321410"/>
            <a:ext cx="2259720" cy="2123864"/>
            <a:chOff x="2044967" y="2687833"/>
            <a:chExt cx="2259720" cy="212386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78217AC-9179-4530-AEAF-D8BA3964F30B}"/>
                </a:ext>
              </a:extLst>
            </p:cNvPr>
            <p:cNvGrpSpPr/>
            <p:nvPr/>
          </p:nvGrpSpPr>
          <p:grpSpPr>
            <a:xfrm>
              <a:off x="2044967" y="2687833"/>
              <a:ext cx="2259720" cy="2123864"/>
              <a:chOff x="784337" y="2208439"/>
              <a:chExt cx="2259720" cy="2123864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118DF077-4A0E-43FE-9178-D3290A51922F}"/>
                  </a:ext>
                </a:extLst>
              </p:cNvPr>
              <p:cNvSpPr/>
              <p:nvPr/>
            </p:nvSpPr>
            <p:spPr>
              <a:xfrm>
                <a:off x="784337" y="2208439"/>
                <a:ext cx="2259720" cy="2123864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C3D0A59-A5B7-431E-8D32-7D5571CEC82A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C957E7F-09F4-40AB-8800-6C10C88DFDEE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CF261EC-7396-4728-BE46-90EEB2DC388B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645D6BF-EDAD-4238-B68E-2F7E64E6DEE6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248F79-64F9-46F3-9EED-F6E15E7353C3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8EE893BC-1323-40F6-9661-551D06C6C43C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4E00654-234E-4FFA-B813-5357F6EBBD5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660EA71-123D-4D0F-B9EF-494ABD4A0A43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118086C-6DE8-450B-9FF3-FCD6D50D0844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93E49DB-0E2B-4660-9DE2-D28475ED28A7}"/>
                </a:ext>
              </a:extLst>
            </p:cNvPr>
            <p:cNvSpPr/>
            <p:nvPr/>
          </p:nvSpPr>
          <p:spPr>
            <a:xfrm>
              <a:off x="2150732" y="4135212"/>
              <a:ext cx="2048189" cy="403557"/>
            </a:xfrm>
            <a:prstGeom prst="rect">
              <a:avLst/>
            </a:prstGeom>
            <a:solidFill>
              <a:srgbClr val="654FF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WebAssembly</a:t>
              </a:r>
            </a:p>
          </p:txBody>
        </p:sp>
      </p:grpSp>
      <p:pic>
        <p:nvPicPr>
          <p:cNvPr id="73" name="Graphic 72" descr="Line Arrow: Clockwise curve">
            <a:extLst>
              <a:ext uri="{FF2B5EF4-FFF2-40B4-BE49-F238E27FC236}">
                <a16:creationId xmlns:a16="http://schemas.microsoft.com/office/drawing/2014/main" id="{4E2081DD-422C-4ED2-BACD-126E87B4E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617782" flipH="1" flipV="1">
            <a:off x="3053862" y="3964483"/>
            <a:ext cx="351788" cy="575702"/>
          </a:xfrm>
          <a:prstGeom prst="rect">
            <a:avLst/>
          </a:prstGeom>
        </p:spPr>
      </p:pic>
      <p:pic>
        <p:nvPicPr>
          <p:cNvPr id="74" name="Graphic 73" descr="Line Arrow: Clockwise curve">
            <a:extLst>
              <a:ext uri="{FF2B5EF4-FFF2-40B4-BE49-F238E27FC236}">
                <a16:creationId xmlns:a16="http://schemas.microsoft.com/office/drawing/2014/main" id="{B0782A8F-C961-4037-BE7A-7F369F52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753512" flipH="1" flipV="1">
            <a:off x="2982307" y="4225870"/>
            <a:ext cx="351788" cy="575702"/>
          </a:xfrm>
          <a:prstGeom prst="rect">
            <a:avLst/>
          </a:prstGeom>
        </p:spPr>
      </p:pic>
      <p:pic>
        <p:nvPicPr>
          <p:cNvPr id="108" name="Graphic 107" descr="Server">
            <a:extLst>
              <a:ext uri="{FF2B5EF4-FFF2-40B4-BE49-F238E27FC236}">
                <a16:creationId xmlns:a16="http://schemas.microsoft.com/office/drawing/2014/main" id="{27CAA8E3-C0C5-478D-88F5-227BC99792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009" y="1981886"/>
            <a:ext cx="3532339" cy="33104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425F2E1-69D0-4E59-B900-E630CDEE9FAE}"/>
              </a:ext>
            </a:extLst>
          </p:cNvPr>
          <p:cNvGrpSpPr/>
          <p:nvPr/>
        </p:nvGrpSpPr>
        <p:grpSpPr>
          <a:xfrm>
            <a:off x="5334545" y="3055789"/>
            <a:ext cx="3756141" cy="2791184"/>
            <a:chOff x="5624219" y="3540444"/>
            <a:chExt cx="3094572" cy="2059862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08E1CEA-ADD8-406B-9D3D-6D10D9F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24219" y="3540444"/>
              <a:ext cx="3094572" cy="20598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7000"/>
                </a:prstClr>
              </a:outerShdw>
            </a:effectLst>
          </p:spPr>
        </p:pic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D50AC14-2B18-4A12-B2F9-CA0DD5D2B729}"/>
                </a:ext>
              </a:extLst>
            </p:cNvPr>
            <p:cNvSpPr/>
            <p:nvPr/>
          </p:nvSpPr>
          <p:spPr>
            <a:xfrm>
              <a:off x="5738938" y="3744180"/>
              <a:ext cx="2842612" cy="1718116"/>
            </a:xfrm>
            <a:custGeom>
              <a:avLst/>
              <a:gdLst>
                <a:gd name="connsiteX0" fmla="*/ 103761 w 3819727"/>
                <a:gd name="connsiteY0" fmla="*/ 2075234 h 2308698"/>
                <a:gd name="connsiteX1" fmla="*/ 103761 w 3819727"/>
                <a:gd name="connsiteY1" fmla="*/ 2075234 h 2308698"/>
                <a:gd name="connsiteX2" fmla="*/ 103761 w 3819727"/>
                <a:gd name="connsiteY2" fmla="*/ 2010383 h 2308698"/>
                <a:gd name="connsiteX3" fmla="*/ 0 w 3819727"/>
                <a:gd name="connsiteY3" fmla="*/ 1504545 h 2308698"/>
                <a:gd name="connsiteX4" fmla="*/ 194553 w 3819727"/>
                <a:gd name="connsiteY4" fmla="*/ 1089498 h 2308698"/>
                <a:gd name="connsiteX5" fmla="*/ 810638 w 3819727"/>
                <a:gd name="connsiteY5" fmla="*/ 1005191 h 2308698"/>
                <a:gd name="connsiteX6" fmla="*/ 966281 w 3819727"/>
                <a:gd name="connsiteY6" fmla="*/ 603115 h 2308698"/>
                <a:gd name="connsiteX7" fmla="*/ 1420238 w 3819727"/>
                <a:gd name="connsiteY7" fmla="*/ 434502 h 2308698"/>
                <a:gd name="connsiteX8" fmla="*/ 1562910 w 3819727"/>
                <a:gd name="connsiteY8" fmla="*/ 505838 h 2308698"/>
                <a:gd name="connsiteX9" fmla="*/ 2016868 w 3819727"/>
                <a:gd name="connsiteY9" fmla="*/ 0 h 2308698"/>
                <a:gd name="connsiteX10" fmla="*/ 2808051 w 3819727"/>
                <a:gd name="connsiteY10" fmla="*/ 32425 h 2308698"/>
                <a:gd name="connsiteX11" fmla="*/ 3197157 w 3819727"/>
                <a:gd name="connsiteY11" fmla="*/ 499353 h 2308698"/>
                <a:gd name="connsiteX12" fmla="*/ 3281464 w 3819727"/>
                <a:gd name="connsiteY12" fmla="*/ 1024647 h 2308698"/>
                <a:gd name="connsiteX13" fmla="*/ 3709481 w 3819727"/>
                <a:gd name="connsiteY13" fmla="*/ 1238655 h 2308698"/>
                <a:gd name="connsiteX14" fmla="*/ 3819727 w 3819727"/>
                <a:gd name="connsiteY14" fmla="*/ 1614791 h 2308698"/>
                <a:gd name="connsiteX15" fmla="*/ 3631659 w 3819727"/>
                <a:gd name="connsiteY15" fmla="*/ 2068749 h 2308698"/>
                <a:gd name="connsiteX16" fmla="*/ 2866417 w 3819727"/>
                <a:gd name="connsiteY16" fmla="*/ 2308698 h 2308698"/>
                <a:gd name="connsiteX17" fmla="*/ 350195 w 3819727"/>
                <a:gd name="connsiteY17" fmla="*/ 2276272 h 2308698"/>
                <a:gd name="connsiteX18" fmla="*/ 103761 w 3819727"/>
                <a:gd name="connsiteY18" fmla="*/ 2075234 h 230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9727" h="2308698">
                  <a:moveTo>
                    <a:pt x="103761" y="2075234"/>
                  </a:moveTo>
                  <a:lnTo>
                    <a:pt x="103761" y="2075234"/>
                  </a:lnTo>
                  <a:lnTo>
                    <a:pt x="103761" y="2010383"/>
                  </a:lnTo>
                  <a:lnTo>
                    <a:pt x="0" y="1504545"/>
                  </a:lnTo>
                  <a:lnTo>
                    <a:pt x="194553" y="1089498"/>
                  </a:lnTo>
                  <a:lnTo>
                    <a:pt x="810638" y="1005191"/>
                  </a:lnTo>
                  <a:lnTo>
                    <a:pt x="966281" y="603115"/>
                  </a:lnTo>
                  <a:lnTo>
                    <a:pt x="1420238" y="434502"/>
                  </a:lnTo>
                  <a:lnTo>
                    <a:pt x="1562910" y="505838"/>
                  </a:lnTo>
                  <a:lnTo>
                    <a:pt x="2016868" y="0"/>
                  </a:lnTo>
                  <a:lnTo>
                    <a:pt x="2808051" y="32425"/>
                  </a:lnTo>
                  <a:lnTo>
                    <a:pt x="3197157" y="499353"/>
                  </a:lnTo>
                  <a:lnTo>
                    <a:pt x="3281464" y="1024647"/>
                  </a:lnTo>
                  <a:lnTo>
                    <a:pt x="3709481" y="1238655"/>
                  </a:lnTo>
                  <a:lnTo>
                    <a:pt x="3819727" y="1614791"/>
                  </a:lnTo>
                  <a:lnTo>
                    <a:pt x="3631659" y="2068749"/>
                  </a:lnTo>
                  <a:lnTo>
                    <a:pt x="2866417" y="2308698"/>
                  </a:lnTo>
                  <a:lnTo>
                    <a:pt x="350195" y="2276272"/>
                  </a:lnTo>
                  <a:lnTo>
                    <a:pt x="103761" y="2075234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C3F4D7F-CA80-4F5B-A986-A150ABC25F8F}"/>
              </a:ext>
            </a:extLst>
          </p:cNvPr>
          <p:cNvGrpSpPr/>
          <p:nvPr/>
        </p:nvGrpSpPr>
        <p:grpSpPr>
          <a:xfrm>
            <a:off x="9776858" y="2325857"/>
            <a:ext cx="1950483" cy="3364279"/>
            <a:chOff x="7698994" y="1757819"/>
            <a:chExt cx="1950483" cy="3364279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5AD6AA-8E91-4F25-8EFA-A0622CA043EC}"/>
                </a:ext>
              </a:extLst>
            </p:cNvPr>
            <p:cNvGrpSpPr/>
            <p:nvPr/>
          </p:nvGrpSpPr>
          <p:grpSpPr>
            <a:xfrm>
              <a:off x="7698994" y="1757819"/>
              <a:ext cx="1950483" cy="3364279"/>
              <a:chOff x="6763968" y="1188192"/>
              <a:chExt cx="3257666" cy="4202149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831615-EFD2-42EB-BB0B-4B64777CB17C}"/>
                  </a:ext>
                </a:extLst>
              </p:cNvPr>
              <p:cNvSpPr/>
              <p:nvPr/>
            </p:nvSpPr>
            <p:spPr>
              <a:xfrm>
                <a:off x="6763968" y="1195735"/>
                <a:ext cx="3256460" cy="419460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203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5A9D25-1DE2-4EF7-8A83-70F4183E3DDE}"/>
                  </a:ext>
                </a:extLst>
              </p:cNvPr>
              <p:cNvSpPr/>
              <p:nvPr/>
            </p:nvSpPr>
            <p:spPr>
              <a:xfrm>
                <a:off x="6763968" y="1190113"/>
                <a:ext cx="3256460" cy="100450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11624F9-005A-4E2E-9D9A-5CF127DD6261}"/>
                  </a:ext>
                </a:extLst>
              </p:cNvPr>
              <p:cNvSpPr/>
              <p:nvPr/>
            </p:nvSpPr>
            <p:spPr>
              <a:xfrm>
                <a:off x="7263315" y="1573392"/>
                <a:ext cx="2297263" cy="418165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defRPr/>
                </a:pPr>
                <a:r>
                  <a:rPr lang="en-GB" sz="2000" b="1" kern="0">
                    <a:solidFill>
                      <a:prstClr val="white">
                        <a:lumMod val="65000"/>
                      </a:prstClr>
                    </a:solidFill>
                    <a:latin typeface="Consolas" panose="020B0609020204030204" pitchFamily="49" charset="0"/>
                  </a:rPr>
                  <a:t>https...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56AF8CA-4173-4416-8C82-A4C170672F09}"/>
                  </a:ext>
                </a:extLst>
              </p:cNvPr>
              <p:cNvSpPr/>
              <p:nvPr/>
            </p:nvSpPr>
            <p:spPr>
              <a:xfrm>
                <a:off x="9625114" y="1188192"/>
                <a:ext cx="396520" cy="278268"/>
              </a:xfrm>
              <a:prstGeom prst="rect">
                <a:avLst/>
              </a:prstGeom>
              <a:solidFill>
                <a:srgbClr val="C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A609AB-55B3-4BE9-AEED-1C867C4272F4}"/>
                  </a:ext>
                </a:extLst>
              </p:cNvPr>
              <p:cNvSpPr/>
              <p:nvPr/>
            </p:nvSpPr>
            <p:spPr>
              <a:xfrm>
                <a:off x="9164059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13A09F-616B-45D8-AC43-F72452AB91C1}"/>
                  </a:ext>
                </a:extLst>
              </p:cNvPr>
              <p:cNvSpPr/>
              <p:nvPr/>
            </p:nvSpPr>
            <p:spPr>
              <a:xfrm>
                <a:off x="8702217" y="1188192"/>
                <a:ext cx="396520" cy="278268"/>
              </a:xfrm>
              <a:prstGeom prst="rect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C4139E99-0778-4675-8FD9-D423B547A1CD}"/>
                  </a:ext>
                </a:extLst>
              </p:cNvPr>
              <p:cNvSpPr/>
              <p:nvPr/>
            </p:nvSpPr>
            <p:spPr>
              <a:xfrm rot="16200000">
                <a:off x="6876308" y="1698472"/>
                <a:ext cx="255155" cy="159346"/>
              </a:xfrm>
              <a:prstGeom prst="triangl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GB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7D3EB8A-2026-400B-9C42-A6ABBC7AA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65094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AB293B2-2792-4A89-9CF3-DFAB84D86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910737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FB24E4C-E8FB-48FE-97DA-CD91DCAC6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9983" y="1780411"/>
                <a:ext cx="278937" cy="0"/>
              </a:xfrm>
              <a:prstGeom prst="line">
                <a:avLst/>
              </a:prstGeom>
              <a:noFill/>
              <a:ln w="412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5DA20A19-B53A-4F1F-9CE4-653D93B72E81}"/>
                  </a:ext>
                </a:extLst>
              </p:cNvPr>
              <p:cNvGrpSpPr/>
              <p:nvPr/>
            </p:nvGrpSpPr>
            <p:grpSpPr>
              <a:xfrm>
                <a:off x="9745492" y="1259858"/>
                <a:ext cx="166801" cy="125053"/>
                <a:chOff x="6250177" y="1290073"/>
                <a:chExt cx="96832" cy="54279"/>
              </a:xfrm>
            </p:grpSpPr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DBF67F3B-995D-4C2F-AFDE-2EFB3558400D}"/>
                    </a:ext>
                  </a:extLst>
                </p:cNvPr>
                <p:cNvCxnSpPr/>
                <p:nvPr/>
              </p:nvCxnSpPr>
              <p:spPr>
                <a:xfrm>
                  <a:off x="6250307" y="1290078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B57B947-6743-4FB3-9F13-29C6019A6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50177" y="1290073"/>
                  <a:ext cx="96702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3D7AB6A-9D2D-4D83-B4C5-6336980C1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1682" y="1393459"/>
                <a:ext cx="217560" cy="0"/>
              </a:xfrm>
              <a:prstGeom prst="line">
                <a:avLst/>
              </a:prstGeom>
              <a:noFill/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B65B358-3458-4118-9BAB-41E51FEAECC0}"/>
                  </a:ext>
                </a:extLst>
              </p:cNvPr>
              <p:cNvGrpSpPr/>
              <p:nvPr/>
            </p:nvGrpSpPr>
            <p:grpSpPr>
              <a:xfrm>
                <a:off x="9260184" y="1260021"/>
                <a:ext cx="198355" cy="120716"/>
                <a:chOff x="5770527" y="1244809"/>
                <a:chExt cx="126354" cy="56133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4BA67724-8598-45BE-885E-13640BC4AF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27" y="1300942"/>
                  <a:ext cx="126293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F46B67FC-8DEB-4FE7-99ED-B424478F8D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0583" y="1245205"/>
                  <a:ext cx="126298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9F52A67-2AB2-490B-842A-432607A5D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94816" y="1244809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F84FBE0-9452-434E-9306-F1C670744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407" y="1244817"/>
                  <a:ext cx="0" cy="54274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FC31141-5D79-4E82-84AE-17DB38192352}"/>
                </a:ext>
              </a:extLst>
            </p:cNvPr>
            <p:cNvSpPr/>
            <p:nvPr/>
          </p:nvSpPr>
          <p:spPr>
            <a:xfrm>
              <a:off x="8193032" y="3732363"/>
              <a:ext cx="982555" cy="584775"/>
            </a:xfrm>
            <a:prstGeom prst="rect">
              <a:avLst/>
            </a:prstGeom>
            <a:solidFill>
              <a:srgbClr val="E2C2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Consolas" panose="020B0609020204030204" pitchFamily="49" charset="0"/>
                </a:rPr>
                <a:t>DOM</a:t>
              </a:r>
              <a:endParaRPr lang="en-GB" sz="32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000C837E-6F01-4B69-A6B9-73E443E982A2}"/>
              </a:ext>
            </a:extLst>
          </p:cNvPr>
          <p:cNvSpPr txBox="1"/>
          <p:nvPr/>
        </p:nvSpPr>
        <p:spPr>
          <a:xfrm>
            <a:off x="6545875" y="3699604"/>
            <a:ext cx="155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latin typeface="+mj-lt"/>
              </a:rPr>
              <a:t>.NET Core</a:t>
            </a:r>
          </a:p>
        </p:txBody>
      </p:sp>
      <p:pic>
        <p:nvPicPr>
          <p:cNvPr id="136" name="Graphic 135" descr="Line Arrow: Clockwise curve">
            <a:extLst>
              <a:ext uri="{FF2B5EF4-FFF2-40B4-BE49-F238E27FC236}">
                <a16:creationId xmlns:a16="http://schemas.microsoft.com/office/drawing/2014/main" id="{AEE7D39D-884C-4DC0-8557-489E4F21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>
            <a:off x="8922648" y="4083105"/>
            <a:ext cx="911865" cy="1492262"/>
          </a:xfrm>
          <a:prstGeom prst="rect">
            <a:avLst/>
          </a:prstGeom>
          <a:effectLst/>
        </p:spPr>
      </p:pic>
      <p:pic>
        <p:nvPicPr>
          <p:cNvPr id="137" name="Graphic 136" descr="Line Arrow: Clockwise curve">
            <a:extLst>
              <a:ext uri="{FF2B5EF4-FFF2-40B4-BE49-F238E27FC236}">
                <a16:creationId xmlns:a16="http://schemas.microsoft.com/office/drawing/2014/main" id="{7893083A-0448-4A22-BFBB-5111F89B0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097434" flipH="1" flipV="1">
            <a:off x="8958873" y="3639851"/>
            <a:ext cx="911864" cy="1492262"/>
          </a:xfrm>
          <a:prstGeom prst="rect">
            <a:avLst/>
          </a:prstGeom>
          <a:effectLst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224A91F-626B-4095-9AF2-52376EA424E7}"/>
              </a:ext>
            </a:extLst>
          </p:cNvPr>
          <p:cNvSpPr txBox="1"/>
          <p:nvPr/>
        </p:nvSpPr>
        <p:spPr>
          <a:xfrm>
            <a:off x="8950372" y="440819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/>
              </a:rPr>
              <a:t>SignalR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B9CD836-6997-4F72-8905-1098A8E0CB22}"/>
              </a:ext>
            </a:extLst>
          </p:cNvPr>
          <p:cNvGrpSpPr/>
          <p:nvPr/>
        </p:nvGrpSpPr>
        <p:grpSpPr>
          <a:xfrm>
            <a:off x="6156160" y="4181646"/>
            <a:ext cx="2259720" cy="1453971"/>
            <a:chOff x="2044967" y="2752181"/>
            <a:chExt cx="2259720" cy="145397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3AB6488-3E31-45AD-A6C5-42A1900F88A0}"/>
                </a:ext>
              </a:extLst>
            </p:cNvPr>
            <p:cNvGrpSpPr/>
            <p:nvPr/>
          </p:nvGrpSpPr>
          <p:grpSpPr>
            <a:xfrm>
              <a:off x="2044967" y="2752181"/>
              <a:ext cx="2259720" cy="1453971"/>
              <a:chOff x="784337" y="2272787"/>
              <a:chExt cx="2259720" cy="1453971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113629AD-D1DA-449B-90F6-A0800006048E}"/>
                  </a:ext>
                </a:extLst>
              </p:cNvPr>
              <p:cNvSpPr/>
              <p:nvPr/>
            </p:nvSpPr>
            <p:spPr>
              <a:xfrm>
                <a:off x="784337" y="2272787"/>
                <a:ext cx="2259720" cy="1453971"/>
              </a:xfrm>
              <a:prstGeom prst="roundRect">
                <a:avLst>
                  <a:gd name="adj" fmla="val 6024"/>
                </a:avLst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804680F-4D0C-4D23-865E-BE564387B7E8}"/>
                  </a:ext>
                </a:extLst>
              </p:cNvPr>
              <p:cNvGrpSpPr/>
              <p:nvPr/>
            </p:nvGrpSpPr>
            <p:grpSpPr>
              <a:xfrm>
                <a:off x="1204474" y="2411592"/>
                <a:ext cx="1442545" cy="339191"/>
                <a:chOff x="977953" y="2433131"/>
                <a:chExt cx="6182954" cy="1453829"/>
              </a:xfrm>
              <a:solidFill>
                <a:sysClr val="windowText" lastClr="000000"/>
              </a:solidFill>
              <a:effectLst/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A9BEB48C-B304-4BD2-9BDB-CEF0A84E0489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CE2548-04A9-4E6C-8E72-3A2372B267BE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D490B0-D851-418E-95FA-9EF39F003FF0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03AFFA5-7305-49ED-B07E-98294076AF22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13A3405-5798-4098-AD36-FCDC89FFAD82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9F2003D-2AB2-431D-AFBB-677FF7297E9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670830-3F1E-4FF0-B507-F411DDAAF87E}"/>
                </a:ext>
              </a:extLst>
            </p:cNvPr>
            <p:cNvSpPr/>
            <p:nvPr/>
          </p:nvSpPr>
          <p:spPr>
            <a:xfrm>
              <a:off x="2150732" y="3363773"/>
              <a:ext cx="2048189" cy="41672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Razor Components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44AF85-86AE-468E-A28E-E5C26E2B3745}"/>
                </a:ext>
              </a:extLst>
            </p:cNvPr>
            <p:cNvSpPr/>
            <p:nvPr/>
          </p:nvSpPr>
          <p:spPr>
            <a:xfrm>
              <a:off x="2150732" y="3810237"/>
              <a:ext cx="2048189" cy="290870"/>
            </a:xfrm>
            <a:prstGeom prst="rect">
              <a:avLst/>
            </a:prstGeom>
            <a:solidFill>
              <a:srgbClr val="682A7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909618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909618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365416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35" grpId="0"/>
      <p:bldP spid="138" grpId="0"/>
      <p:bldP spid="141" grpId="0"/>
      <p:bldP spid="142" grpId="0"/>
      <p:bldP spid="4" grpId="0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63B8-0F9D-42B6-B15B-E1A3C4258E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Blazor on client or server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C40236-2930-4B45-B64D-4D460FDD06CA}"/>
              </a:ext>
            </a:extLst>
          </p:cNvPr>
          <p:cNvCxnSpPr/>
          <p:nvPr/>
        </p:nvCxnSpPr>
        <p:spPr>
          <a:xfrm>
            <a:off x="4989928" y="1593669"/>
            <a:ext cx="0" cy="474181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47004C3-FFE7-4729-AE30-10D43596B11F}"/>
              </a:ext>
            </a:extLst>
          </p:cNvPr>
          <p:cNvSpPr txBox="1"/>
          <p:nvPr/>
        </p:nvSpPr>
        <p:spPr>
          <a:xfrm>
            <a:off x="581914" y="1291037"/>
            <a:ext cx="39165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WebAssembly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27C2E0-E635-4952-A763-09DF24A02498}"/>
              </a:ext>
            </a:extLst>
          </p:cNvPr>
          <p:cNvSpPr txBox="1"/>
          <p:nvPr/>
        </p:nvSpPr>
        <p:spPr>
          <a:xfrm>
            <a:off x="7405874" y="1291037"/>
            <a:ext cx="257141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spc="-100" dirty="0">
                <a:ln w="3175">
                  <a:noFill/>
                </a:ln>
                <a:solidFill>
                  <a:schemeClr val="bg1"/>
                </a:solidFill>
                <a:cs typeface="Segoe UI" pitchFamily="34" charset="0"/>
              </a:rPr>
              <a:t>Blazor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6A6FC-55E9-4096-A952-0BF6E8F86DFE}"/>
              </a:ext>
            </a:extLst>
          </p:cNvPr>
          <p:cNvSpPr txBox="1"/>
          <p:nvPr/>
        </p:nvSpPr>
        <p:spPr>
          <a:xfrm>
            <a:off x="7637363" y="5827322"/>
            <a:ext cx="21199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.NET Core 3.0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2941FEC-C7FE-4EA8-899B-DF2A56358F74}"/>
              </a:ext>
            </a:extLst>
          </p:cNvPr>
          <p:cNvSpPr txBox="1"/>
          <p:nvPr/>
        </p:nvSpPr>
        <p:spPr>
          <a:xfrm>
            <a:off x="1776922" y="5827322"/>
            <a:ext cx="153567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i="1" dirty="0">
                <a:solidFill>
                  <a:schemeClr val="bg1"/>
                </a:solidFill>
              </a:rPr>
              <a:t>May 2020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8C33FC-FBB9-4CBF-8D85-43C48A28B349}"/>
              </a:ext>
            </a:extLst>
          </p:cNvPr>
          <p:cNvSpPr txBox="1"/>
          <p:nvPr/>
        </p:nvSpPr>
        <p:spPr>
          <a:xfrm>
            <a:off x="5174166" y="2069889"/>
            <a:ext cx="6835685" cy="3657600"/>
          </a:xfrm>
          <a:prstGeom prst="rect">
            <a:avLst/>
          </a:prstGeom>
          <a:noFill/>
        </p:spPr>
        <p:txBody>
          <a:bodyPr wrap="square" lIns="73152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Smaller download size, faster load 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Running on fully featured .NET runtime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 never leaves the server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Simplified architecture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Latency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No offline support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Consumes more server resources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37DC27E-142C-476F-8E49-0CF7EF5351F7}"/>
              </a:ext>
            </a:extLst>
          </p:cNvPr>
          <p:cNvSpPr txBox="1"/>
          <p:nvPr/>
        </p:nvSpPr>
        <p:spPr>
          <a:xfrm>
            <a:off x="464660" y="2075027"/>
            <a:ext cx="4258600" cy="365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True SPA, full interactivity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Utilize client resources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Supports offline, static sites, PWA scenarios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Con: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Larger download size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WebAssembly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Still in preview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A0BEF-0448-4FF0-8AAF-3D60C6CA751A}"/>
              </a:ext>
            </a:extLst>
          </p:cNvPr>
          <p:cNvSpPr txBox="1"/>
          <p:nvPr/>
        </p:nvSpPr>
        <p:spPr>
          <a:xfrm>
            <a:off x="3101262" y="6326342"/>
            <a:ext cx="40435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*** PWA / Electron / Native</a:t>
            </a:r>
          </a:p>
        </p:txBody>
      </p:sp>
    </p:spTree>
    <p:extLst>
      <p:ext uri="{BB962C8B-B14F-4D97-AF65-F5344CB8AC3E}">
        <p14:creationId xmlns:p14="http://schemas.microsoft.com/office/powerpoint/2010/main" val="2522022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F0B3A-F09A-4956-879D-D3AD55ADC5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25562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https://blazor.net</a:t>
            </a:r>
            <a:endParaRPr lang="en-US" dirty="0"/>
          </a:p>
          <a:p>
            <a:r>
              <a:rPr lang="en-US" dirty="0"/>
              <a:t>Install .NET Core 3.0</a:t>
            </a:r>
          </a:p>
          <a:p>
            <a:r>
              <a:rPr lang="en-US" dirty="0"/>
              <a:t>Install the Blazor WebAssembly template</a:t>
            </a:r>
          </a:p>
          <a:p>
            <a:r>
              <a:rPr lang="en-US" dirty="0"/>
              <a:t>(Windows) Install Visual Studio 2019 16.3</a:t>
            </a:r>
          </a:p>
          <a:p>
            <a:r>
              <a:rPr lang="en-US" dirty="0"/>
              <a:t>(Mac/Linux) Install Visual Studio Code with the C# extension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B7541-2400-4E91-A449-A405CB14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with Blazor</a:t>
            </a:r>
          </a:p>
        </p:txBody>
      </p:sp>
    </p:spTree>
    <p:extLst>
      <p:ext uri="{BB962C8B-B14F-4D97-AF65-F5344CB8AC3E}">
        <p14:creationId xmlns:p14="http://schemas.microsoft.com/office/powerpoint/2010/main" val="23250062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9-51056_Build 2019 Breakout_Black Template">
  <a:themeElements>
    <a:clrScheme name="Build Breakout 2019 Dark">
      <a:dk1>
        <a:srgbClr val="000000"/>
      </a:dk1>
      <a:lt1>
        <a:srgbClr val="FFFFFF"/>
      </a:lt1>
      <a:dk2>
        <a:srgbClr val="274B47"/>
      </a:dk2>
      <a:lt2>
        <a:srgbClr val="E6E6E6"/>
      </a:lt2>
      <a:accent1>
        <a:srgbClr val="008575"/>
      </a:accent1>
      <a:accent2>
        <a:srgbClr val="274B47"/>
      </a:accent2>
      <a:accent3>
        <a:srgbClr val="8661C5"/>
      </a:accent3>
      <a:accent4>
        <a:srgbClr val="3B2E58"/>
      </a:accent4>
      <a:accent5>
        <a:srgbClr val="D83B01"/>
      </a:accent5>
      <a:accent6>
        <a:srgbClr val="FF9349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2019_Breakout_Template.potx" id="{E1E7FB38-D82A-4D23-8458-E42C97D86401}" vid="{A0FE26AD-D395-4DC5-BF13-1053AE312F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7579</TotalTime>
  <Words>791</Words>
  <Application>Microsoft Office PowerPoint</Application>
  <PresentationFormat>Widescreen</PresentationFormat>
  <Paragraphs>133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9-51056_Build 2019 Breakout_Black Template</vt:lpstr>
      <vt:lpstr>PowerPoint Presentation</vt:lpstr>
      <vt:lpstr>Building Full-stack C# Web Apps with Blazor in .NET Core 3.0</vt:lpstr>
      <vt:lpstr>PowerPoint Presentation</vt:lpstr>
      <vt:lpstr>      Blazor</vt:lpstr>
      <vt:lpstr>PowerPoint Presentation</vt:lpstr>
      <vt:lpstr>How Blazor WebAssembly works</vt:lpstr>
      <vt:lpstr>Blazor on client or server</vt:lpstr>
      <vt:lpstr>Blazor on client or server</vt:lpstr>
      <vt:lpstr>Get started with Blazor</vt:lpstr>
      <vt:lpstr>Blazor</vt:lpstr>
      <vt:lpstr>Build your own pizza store UI with Blazor</vt:lpstr>
      <vt:lpstr>PowerPoint Presentation</vt:lpstr>
      <vt:lpstr>Radzen – Blazor WYSIWYG designer &amp; UI components</vt:lpstr>
      <vt:lpstr>The “Awesome Blazor” community</vt:lpstr>
      <vt:lpstr>Blasteroids</vt:lpstr>
      <vt:lpstr>Summary</vt:lpstr>
      <vt:lpstr>Try Blazor today!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Anderson Ferrari</cp:lastModifiedBy>
  <cp:revision>11</cp:revision>
  <dcterms:created xsi:type="dcterms:W3CDTF">2018-01-09T22:22:16Z</dcterms:created>
  <dcterms:modified xsi:type="dcterms:W3CDTF">2019-10-23T19:43:06Z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